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jpeg" ContentType="image/jpeg"/>
  <Override PartName="/ppt/media/image2.jpe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3.jpe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Lst>
  <p:sldSz cx="24384000" cy="13716000"/>
  <p:notesSz cx="6858000" cy="9144000"/>
  <p:defaultTextStyle>
    <a:lvl1pPr algn="ctr" defTabSz="825500">
      <a:defRPr sz="5000">
        <a:latin typeface="+mn-lt"/>
        <a:ea typeface="+mn-ea"/>
        <a:cs typeface="+mn-cs"/>
        <a:sym typeface="Helvetica Light"/>
      </a:defRPr>
    </a:lvl1pPr>
    <a:lvl2pPr indent="228600" algn="ctr" defTabSz="825500">
      <a:defRPr sz="5000">
        <a:latin typeface="+mn-lt"/>
        <a:ea typeface="+mn-ea"/>
        <a:cs typeface="+mn-cs"/>
        <a:sym typeface="Helvetica Light"/>
      </a:defRPr>
    </a:lvl2pPr>
    <a:lvl3pPr indent="457200" algn="ctr" defTabSz="825500">
      <a:defRPr sz="5000">
        <a:latin typeface="+mn-lt"/>
        <a:ea typeface="+mn-ea"/>
        <a:cs typeface="+mn-cs"/>
        <a:sym typeface="Helvetica Light"/>
      </a:defRPr>
    </a:lvl3pPr>
    <a:lvl4pPr indent="685800" algn="ctr" defTabSz="825500">
      <a:defRPr sz="5000">
        <a:latin typeface="+mn-lt"/>
        <a:ea typeface="+mn-ea"/>
        <a:cs typeface="+mn-cs"/>
        <a:sym typeface="Helvetica Light"/>
      </a:defRPr>
    </a:lvl4pPr>
    <a:lvl5pPr indent="914400" algn="ctr" defTabSz="825500">
      <a:defRPr sz="5000">
        <a:latin typeface="+mn-lt"/>
        <a:ea typeface="+mn-ea"/>
        <a:cs typeface="+mn-cs"/>
        <a:sym typeface="Helvetica Light"/>
      </a:defRPr>
    </a:lvl5pPr>
    <a:lvl6pPr indent="1143000" algn="ctr" defTabSz="825500">
      <a:defRPr sz="5000">
        <a:latin typeface="+mn-lt"/>
        <a:ea typeface="+mn-ea"/>
        <a:cs typeface="+mn-cs"/>
        <a:sym typeface="Helvetica Light"/>
      </a:defRPr>
    </a:lvl6pPr>
    <a:lvl7pPr indent="1371600" algn="ctr" defTabSz="825500">
      <a:defRPr sz="5000">
        <a:latin typeface="+mn-lt"/>
        <a:ea typeface="+mn-ea"/>
        <a:cs typeface="+mn-cs"/>
        <a:sym typeface="Helvetica Light"/>
      </a:defRPr>
    </a:lvl7pPr>
    <a:lvl8pPr indent="1600200" algn="ctr" defTabSz="825500">
      <a:defRPr sz="5000">
        <a:latin typeface="+mn-lt"/>
        <a:ea typeface="+mn-ea"/>
        <a:cs typeface="+mn-cs"/>
        <a:sym typeface="Helvetica Light"/>
      </a:defRPr>
    </a:lvl8pPr>
    <a:lvl9pPr indent="1828800" algn="ctr" defTabSz="825500">
      <a:defRPr sz="5000">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Shape 315"/>
          <p:cNvSpPr/>
          <p:nvPr>
            <p:ph type="sldImg"/>
          </p:nvPr>
        </p:nvSpPr>
        <p:spPr>
          <a:xfrm>
            <a:off x="1143000" y="685800"/>
            <a:ext cx="4572000" cy="3429000"/>
          </a:xfrm>
          <a:prstGeom prst="rect">
            <a:avLst/>
          </a:prstGeom>
        </p:spPr>
        <p:txBody>
          <a:bodyPr/>
          <a:lstStyle/>
          <a:p>
            <a:pPr lvl="0"/>
          </a:p>
        </p:txBody>
      </p:sp>
      <p:sp>
        <p:nvSpPr>
          <p:cNvPr id="316" name="Shape 316"/>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25000"/>
      </a:lnSpc>
      <a:defRPr sz="2400">
        <a:latin typeface="Avenir Book"/>
        <a:ea typeface="Avenir Book"/>
        <a:cs typeface="Avenir Book"/>
        <a:sym typeface="Avenir Book"/>
      </a:defRPr>
    </a:lvl1pPr>
    <a:lvl2pPr indent="228600" defTabSz="457200">
      <a:lnSpc>
        <a:spcPct val="125000"/>
      </a:lnSpc>
      <a:defRPr sz="2400">
        <a:latin typeface="Avenir Book"/>
        <a:ea typeface="Avenir Book"/>
        <a:cs typeface="Avenir Book"/>
        <a:sym typeface="Avenir Book"/>
      </a:defRPr>
    </a:lvl2pPr>
    <a:lvl3pPr indent="457200" defTabSz="457200">
      <a:lnSpc>
        <a:spcPct val="125000"/>
      </a:lnSpc>
      <a:defRPr sz="2400">
        <a:latin typeface="Avenir Book"/>
        <a:ea typeface="Avenir Book"/>
        <a:cs typeface="Avenir Book"/>
        <a:sym typeface="Avenir Book"/>
      </a:defRPr>
    </a:lvl3pPr>
    <a:lvl4pPr indent="685800" defTabSz="457200">
      <a:lnSpc>
        <a:spcPct val="125000"/>
      </a:lnSpc>
      <a:defRPr sz="2400">
        <a:latin typeface="Avenir Book"/>
        <a:ea typeface="Avenir Book"/>
        <a:cs typeface="Avenir Book"/>
        <a:sym typeface="Avenir Book"/>
      </a:defRPr>
    </a:lvl4pPr>
    <a:lvl5pPr indent="914400" defTabSz="457200">
      <a:lnSpc>
        <a:spcPct val="125000"/>
      </a:lnSpc>
      <a:defRPr sz="2400">
        <a:latin typeface="Avenir Book"/>
        <a:ea typeface="Avenir Book"/>
        <a:cs typeface="Avenir Book"/>
        <a:sym typeface="Avenir Book"/>
      </a:defRPr>
    </a:lvl5pPr>
    <a:lvl6pPr indent="1143000" defTabSz="457200">
      <a:lnSpc>
        <a:spcPct val="125000"/>
      </a:lnSpc>
      <a:defRPr sz="2400">
        <a:latin typeface="Avenir Book"/>
        <a:ea typeface="Avenir Book"/>
        <a:cs typeface="Avenir Book"/>
        <a:sym typeface="Avenir Book"/>
      </a:defRPr>
    </a:lvl6pPr>
    <a:lvl7pPr indent="1371600" defTabSz="457200">
      <a:lnSpc>
        <a:spcPct val="125000"/>
      </a:lnSpc>
      <a:defRPr sz="2400">
        <a:latin typeface="Avenir Book"/>
        <a:ea typeface="Avenir Book"/>
        <a:cs typeface="Avenir Book"/>
        <a:sym typeface="Avenir Book"/>
      </a:defRPr>
    </a:lvl7pPr>
    <a:lvl8pPr indent="1600200" defTabSz="457200">
      <a:lnSpc>
        <a:spcPct val="125000"/>
      </a:lnSpc>
      <a:defRPr sz="2400">
        <a:latin typeface="Avenir Book"/>
        <a:ea typeface="Avenir Book"/>
        <a:cs typeface="Avenir Book"/>
        <a:sym typeface="Avenir Book"/>
      </a:defRPr>
    </a:lvl8pPr>
    <a:lvl9pPr indent="1828800" defTabSz="457200">
      <a:lnSpc>
        <a:spcPct val="125000"/>
      </a:lnSpc>
      <a:defRPr sz="2400">
        <a:latin typeface="Avenir Book"/>
        <a:ea typeface="Avenir Book"/>
        <a:cs typeface="Avenir Book"/>
        <a:sym typeface="Avenir Book"/>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6" name="Shape 376"/>
          <p:cNvSpPr/>
          <p:nvPr>
            <p:ph type="sldImg"/>
          </p:nvPr>
        </p:nvSpPr>
        <p:spPr>
          <a:prstGeom prst="rect">
            <a:avLst/>
          </a:prstGeom>
        </p:spPr>
        <p:txBody>
          <a:bodyPr/>
          <a:lstStyle/>
          <a:p>
            <a:pPr lvl="0"/>
          </a:p>
        </p:txBody>
      </p:sp>
      <p:sp>
        <p:nvSpPr>
          <p:cNvPr id="377" name="Shape 377"/>
          <p:cNvSpPr/>
          <p:nvPr>
            <p:ph type="body" sz="quarter" idx="1"/>
          </p:nvPr>
        </p:nvSpPr>
        <p:spPr>
          <a:prstGeom prst="rect">
            <a:avLst/>
          </a:prstGeom>
        </p:spPr>
        <p:txBody>
          <a:bodyPr/>
          <a:lstStyle>
            <a:lvl1pPr defTabSz="914400">
              <a:lnSpc>
                <a:spcPct val="100000"/>
              </a:lnSpc>
              <a:spcBef>
                <a:spcPts val="1200"/>
              </a:spcBef>
              <a:defRPr sz="1100">
                <a:latin typeface="Verdana"/>
                <a:ea typeface="Verdana"/>
                <a:cs typeface="Verdana"/>
                <a:sym typeface="Verdana"/>
              </a:defRPr>
            </a:lvl1pPr>
          </a:lstStyle>
          <a:p>
            <a:pPr lvl="0">
              <a:defRPr sz="1800"/>
            </a:pPr>
            <a:r>
              <a:rPr sz="1100"/>
              <a:t>Here’s what’s happening. Software is eating the world, says Marc Andreesen. Every business is fundamentally becoming a software business. We believe the role that software plays inside an organization will define its future success. We only need to look at the famous examples of Amazon and Borders, Netflix and Blockbuster. iTunes and the Music Industry to see the writing on the wall for the traditional enterprise. Software is how companies engage with customers in the most meaningful and timely ways, powered by data insights and new devices. I’ll provide you with the URL to the original WSJ article. It’s a perspective we share and you may find it interesting and useful.</a:t>
            </a:r>
            <a:endParaRPr sz="11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0" name="Shape 760"/>
          <p:cNvSpPr/>
          <p:nvPr>
            <p:ph type="sldImg"/>
          </p:nvPr>
        </p:nvSpPr>
        <p:spPr>
          <a:prstGeom prst="rect">
            <a:avLst/>
          </a:prstGeom>
        </p:spPr>
        <p:txBody>
          <a:bodyPr/>
          <a:lstStyle/>
          <a:p>
            <a:pPr lvl="0"/>
          </a:p>
        </p:txBody>
      </p:sp>
      <p:sp>
        <p:nvSpPr>
          <p:cNvPr id="761" name="Shape 761"/>
          <p:cNvSpPr/>
          <p:nvPr>
            <p:ph type="body" sz="quarter" idx="1"/>
          </p:nvPr>
        </p:nvSpPr>
        <p:spPr>
          <a:prstGeom prst="rect">
            <a:avLst/>
          </a:prstGeom>
        </p:spPr>
        <p:txBody>
          <a:bodyPr/>
          <a:lstStyle/>
          <a:p>
            <a:pPr lvl="0" defTabSz="914400">
              <a:lnSpc>
                <a:spcPct val="100000"/>
              </a:lnSpc>
              <a:spcBef>
                <a:spcPts val="1200"/>
              </a:spcBef>
              <a:defRPr sz="1800"/>
            </a:pPr>
            <a:r>
              <a:rPr sz="1100">
                <a:latin typeface="Verdana"/>
                <a:ea typeface="Verdana"/>
                <a:cs typeface="Verdana"/>
                <a:sym typeface="Verdana"/>
              </a:rPr>
              <a:t>To Hours and Minutes where</a:t>
            </a:r>
            <a:endParaRPr sz="1100">
              <a:latin typeface="Verdana"/>
              <a:ea typeface="Verdana"/>
              <a:cs typeface="Verdana"/>
              <a:sym typeface="Verdana"/>
            </a:endParaRPr>
          </a:p>
          <a:p>
            <a:pPr lvl="0" defTabSz="914400">
              <a:lnSpc>
                <a:spcPct val="100000"/>
              </a:lnSpc>
              <a:spcBef>
                <a:spcPts val="1200"/>
              </a:spcBef>
              <a:defRPr sz="1800"/>
            </a:pPr>
            <a:endParaRPr sz="1100">
              <a:latin typeface="Verdana"/>
              <a:ea typeface="Verdana"/>
              <a:cs typeface="Verdana"/>
              <a:sym typeface="Verdana"/>
            </a:endParaRPr>
          </a:p>
          <a:p>
            <a:pPr lvl="0" defTabSz="914400">
              <a:lnSpc>
                <a:spcPct val="100000"/>
              </a:lnSpc>
              <a:spcBef>
                <a:spcPts val="1200"/>
              </a:spcBef>
              <a:defRPr sz="1800"/>
            </a:pPr>
            <a:r>
              <a:rPr sz="1100">
                <a:latin typeface="Verdana"/>
                <a:ea typeface="Verdana"/>
                <a:cs typeface="Verdana"/>
                <a:sym typeface="Verdana"/>
              </a:rPr>
              <a:t>A developer can just push their application and the platform Auto-select runtimes, Deploys app, provides a simple step to select and bind middleware. </a:t>
            </a:r>
            <a:endParaRPr sz="1100">
              <a:latin typeface="Verdana"/>
              <a:ea typeface="Verdana"/>
              <a:cs typeface="Verdana"/>
              <a:sym typeface="Verdana"/>
            </a:endParaRPr>
          </a:p>
          <a:p>
            <a:pPr lvl="0" defTabSz="914400">
              <a:lnSpc>
                <a:spcPct val="100000"/>
              </a:lnSpc>
              <a:spcBef>
                <a:spcPts val="1200"/>
              </a:spcBef>
              <a:defRPr sz="1800"/>
            </a:pPr>
            <a:r>
              <a:rPr sz="1100">
                <a:latin typeface="Verdana"/>
                <a:ea typeface="Verdana"/>
                <a:cs typeface="Verdana"/>
                <a:sym typeface="Verdana"/>
              </a:rPr>
              <a:t>And the operator can very quickly Establish infrastructure, Provision and Add capacity on demand with out downtime</a:t>
            </a:r>
            <a:endParaRPr sz="1100">
              <a:latin typeface="Verdana"/>
              <a:ea typeface="Verdana"/>
              <a:cs typeface="Verdana"/>
              <a:sym typeface="Verdana"/>
            </a:endParaRPr>
          </a:p>
          <a:p>
            <a:pPr lvl="0" defTabSz="914400">
              <a:lnSpc>
                <a:spcPct val="100000"/>
              </a:lnSpc>
              <a:spcBef>
                <a:spcPts val="1200"/>
              </a:spcBef>
              <a:defRPr sz="1800"/>
            </a:pPr>
            <a:endParaRPr sz="1100">
              <a:latin typeface="Verdana"/>
              <a:ea typeface="Verdana"/>
              <a:cs typeface="Verdana"/>
              <a:sym typeface="Verdana"/>
            </a:endParaRPr>
          </a:p>
          <a:p>
            <a:pPr lvl="0" defTabSz="914400">
              <a:lnSpc>
                <a:spcPct val="100000"/>
              </a:lnSpc>
              <a:spcBef>
                <a:spcPts val="1200"/>
              </a:spcBef>
              <a:defRPr sz="1800"/>
            </a:pPr>
            <a:r>
              <a:rPr sz="1100">
                <a:latin typeface="Verdana"/>
                <a:ea typeface="Verdana"/>
                <a:cs typeface="Verdana"/>
                <a:sym typeface="Verdana"/>
              </a:rPr>
              <a:t>Every app can be Scaled instantly while having all the enterprise Control, Authorization, Policies and HA requirements applied</a:t>
            </a:r>
            <a:endParaRPr sz="1100">
              <a:latin typeface="Verdana"/>
              <a:ea typeface="Verdana"/>
              <a:cs typeface="Verdana"/>
              <a:sym typeface="Verdan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5" name="Shape 825"/>
          <p:cNvSpPr/>
          <p:nvPr>
            <p:ph type="sldImg"/>
          </p:nvPr>
        </p:nvSpPr>
        <p:spPr>
          <a:prstGeom prst="rect">
            <a:avLst/>
          </a:prstGeom>
        </p:spPr>
        <p:txBody>
          <a:bodyPr/>
          <a:lstStyle/>
          <a:p>
            <a:pPr lvl="0"/>
          </a:p>
        </p:txBody>
      </p:sp>
      <p:sp>
        <p:nvSpPr>
          <p:cNvPr id="826" name="Shape 826"/>
          <p:cNvSpPr/>
          <p:nvPr>
            <p:ph type="body" sz="quarter" idx="1"/>
          </p:nvPr>
        </p:nvSpPr>
        <p:spPr>
          <a:prstGeom prst="rect">
            <a:avLst/>
          </a:prstGeom>
        </p:spPr>
        <p:txBody>
          <a:bodyPr/>
          <a:lstStyle/>
          <a:p>
            <a:pPr lvl="0" defTabSz="914400">
              <a:lnSpc>
                <a:spcPct val="100000"/>
              </a:lnSpc>
              <a:spcBef>
                <a:spcPts val="1200"/>
              </a:spcBef>
              <a:defRPr sz="1800"/>
            </a:pPr>
            <a:r>
              <a:rPr i="1" sz="1100">
                <a:solidFill>
                  <a:srgbClr val="008881"/>
                </a:solidFill>
                <a:latin typeface="Verdana"/>
                <a:ea typeface="Verdana"/>
                <a:cs typeface="Verdana"/>
                <a:sym typeface="Verdana"/>
              </a:rPr>
              <a:t>Rich open source heritage. Industry support to become defacto cloud platform.</a:t>
            </a:r>
            <a:endParaRPr sz="1100">
              <a:latin typeface="Verdana"/>
              <a:ea typeface="Verdana"/>
              <a:cs typeface="Verdana"/>
              <a:sym typeface="Verdana"/>
            </a:endParaRPr>
          </a:p>
          <a:p>
            <a:pPr lvl="0" defTabSz="914400">
              <a:lnSpc>
                <a:spcPct val="100000"/>
              </a:lnSpc>
              <a:spcBef>
                <a:spcPts val="1200"/>
              </a:spcBef>
              <a:defRPr sz="1800"/>
            </a:pPr>
            <a:endParaRPr i="1" sz="1100">
              <a:solidFill>
                <a:srgbClr val="008881"/>
              </a:solidFill>
              <a:latin typeface="Verdana"/>
              <a:ea typeface="Verdana"/>
              <a:cs typeface="Verdana"/>
              <a:sym typeface="Verdan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6" name="Shape 866"/>
          <p:cNvSpPr/>
          <p:nvPr>
            <p:ph type="sldImg"/>
          </p:nvPr>
        </p:nvSpPr>
        <p:spPr>
          <a:prstGeom prst="rect">
            <a:avLst/>
          </a:prstGeom>
        </p:spPr>
        <p:txBody>
          <a:bodyPr/>
          <a:lstStyle/>
          <a:p>
            <a:pPr lvl="0"/>
          </a:p>
        </p:txBody>
      </p:sp>
      <p:sp>
        <p:nvSpPr>
          <p:cNvPr id="867" name="Shape 867"/>
          <p:cNvSpPr/>
          <p:nvPr>
            <p:ph type="body" sz="quarter" idx="1"/>
          </p:nvPr>
        </p:nvSpPr>
        <p:spPr>
          <a:prstGeom prst="rect">
            <a:avLst/>
          </a:prstGeom>
        </p:spPr>
        <p:txBody>
          <a:bodyPr/>
          <a:lstStyle>
            <a:lvl1pPr defTabSz="914400">
              <a:lnSpc>
                <a:spcPct val="100000"/>
              </a:lnSpc>
              <a:spcBef>
                <a:spcPts val="1200"/>
              </a:spcBef>
              <a:defRPr sz="1100">
                <a:latin typeface="Verdana"/>
                <a:ea typeface="Verdana"/>
                <a:cs typeface="Verdana"/>
                <a:sym typeface="Verdana"/>
              </a:defRPr>
            </a:lvl1pPr>
          </a:lstStyle>
          <a:p>
            <a:pPr lvl="0">
              <a:defRPr sz="1800"/>
            </a:pPr>
            <a:r>
              <a:rPr sz="1100"/>
              <a:t>CloudFoundry is the defacto PaaS stanard supported &amp; adopted by an enormous community of companies.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0" name="Shape 920"/>
          <p:cNvSpPr/>
          <p:nvPr>
            <p:ph type="sldImg"/>
          </p:nvPr>
        </p:nvSpPr>
        <p:spPr>
          <a:prstGeom prst="rect">
            <a:avLst/>
          </a:prstGeom>
        </p:spPr>
        <p:txBody>
          <a:bodyPr/>
          <a:lstStyle/>
          <a:p>
            <a:pPr lvl="0"/>
          </a:p>
        </p:txBody>
      </p:sp>
      <p:sp>
        <p:nvSpPr>
          <p:cNvPr id="921" name="Shape 921"/>
          <p:cNvSpPr/>
          <p:nvPr>
            <p:ph type="body" sz="quarter" idx="1"/>
          </p:nvPr>
        </p:nvSpPr>
        <p:spPr>
          <a:prstGeom prst="rect">
            <a:avLst/>
          </a:prstGeom>
        </p:spPr>
        <p:txBody>
          <a:bodyPr/>
          <a:lstStyle/>
          <a:p>
            <a:pPr lvl="0" defTabSz="914400">
              <a:lnSpc>
                <a:spcPct val="80000"/>
              </a:lnSpc>
              <a:spcBef>
                <a:spcPts val="1200"/>
              </a:spcBef>
              <a:defRPr sz="1800"/>
            </a:pPr>
            <a:r>
              <a:rPr sz="900">
                <a:latin typeface="Verdana"/>
                <a:ea typeface="Verdana"/>
                <a:cs typeface="Verdana"/>
                <a:sym typeface="Verdana"/>
              </a:rPr>
              <a:t>And finally, Pivotal CF aligns all 3 of these pillars (Dev, Services and Ops) with a common model for deployment, operations, and scale on any IaaS </a:t>
            </a:r>
            <a:r>
              <a:rPr b="1" sz="900">
                <a:latin typeface="Verdana"/>
                <a:ea typeface="Verdana"/>
                <a:cs typeface="Verdana"/>
                <a:sym typeface="Verdana"/>
              </a:rPr>
              <a:t>without</a:t>
            </a:r>
            <a:r>
              <a:rPr sz="900">
                <a:latin typeface="Verdana"/>
                <a:ea typeface="Verdana"/>
                <a:cs typeface="Verdana"/>
                <a:sym typeface="Verdana"/>
              </a:rPr>
              <a:t> changes in the application. This offers the customer a converged platform to build --- as IDC calls it -- 3</a:t>
            </a:r>
            <a:r>
              <a:rPr baseline="30000" sz="900">
                <a:latin typeface="Verdana"/>
                <a:ea typeface="Verdana"/>
                <a:cs typeface="Verdana"/>
                <a:sym typeface="Verdana"/>
              </a:rPr>
              <a:t>rd</a:t>
            </a:r>
            <a:r>
              <a:rPr sz="900">
                <a:latin typeface="Verdana"/>
                <a:ea typeface="Verdana"/>
                <a:cs typeface="Verdana"/>
                <a:sym typeface="Verdana"/>
              </a:rPr>
              <a:t> platform applications combining cloud, mobile, big data and social. This enables the new frontier to compete via software.</a:t>
            </a:r>
            <a:endParaRPr sz="1000">
              <a:latin typeface="Verdana"/>
              <a:ea typeface="Verdana"/>
              <a:cs typeface="Verdana"/>
              <a:sym typeface="Verdana"/>
            </a:endParaRPr>
          </a:p>
          <a:p>
            <a:pPr lvl="0" defTabSz="914400">
              <a:lnSpc>
                <a:spcPct val="80000"/>
              </a:lnSpc>
              <a:spcBef>
                <a:spcPts val="1200"/>
              </a:spcBef>
              <a:defRPr sz="1800"/>
            </a:pPr>
            <a:r>
              <a:rPr sz="1000">
                <a:latin typeface="Verdana"/>
                <a:ea typeface="Verdana"/>
                <a:cs typeface="Verdana"/>
                <a:sym typeface="Verdana"/>
              </a:rPr>
              <a:t>CFOs and CIOs love Pivotal CF because with Enterprise, private PaaS you can unlock the investment in your own data center infrastructure as well as leverage public clouds. You can turn your own private data center into this next generation platform to speed innovation. </a:t>
            </a:r>
            <a:endParaRPr sz="1000">
              <a:latin typeface="Verdana"/>
              <a:ea typeface="Verdana"/>
              <a:cs typeface="Verdana"/>
              <a:sym typeface="Verdana"/>
            </a:endParaRPr>
          </a:p>
          <a:p>
            <a:pPr lvl="0" defTabSz="914400">
              <a:lnSpc>
                <a:spcPct val="80000"/>
              </a:lnSpc>
              <a:spcBef>
                <a:spcPts val="1200"/>
              </a:spcBef>
              <a:defRPr sz="1800"/>
            </a:pPr>
            <a:r>
              <a:rPr sz="1000">
                <a:latin typeface="Verdana"/>
                <a:ea typeface="Verdana"/>
                <a:cs typeface="Verdana"/>
                <a:sym typeface="Verdana"/>
              </a:rPr>
              <a:t>Pivotal CF is multi-cloud which means you don’t have to decide at development time which cloud your app will run on. And you can move apps dynamically to the best cloud for the app, based on price, security, SLAs. Today, development on current IaaS means you build vendor-specific infrastructure calls into each app. Conversely, with Pivotal CF, the multi-cloud portability gives you freedom to move clouds and ensures you don’t get locked in as you build, or to go with lower cost or other best fit criteria.  Pivotal CF does this by abstracting the IaaS layer from each provider with 14 API calls.</a:t>
            </a:r>
            <a:endParaRPr sz="1100">
              <a:latin typeface="Verdana"/>
              <a:ea typeface="Verdana"/>
              <a:cs typeface="Verdana"/>
              <a:sym typeface="Verdana"/>
            </a:endParaRPr>
          </a:p>
          <a:p>
            <a:pPr lvl="0" defTabSz="914400">
              <a:lnSpc>
                <a:spcPct val="80000"/>
              </a:lnSpc>
              <a:spcBef>
                <a:spcPts val="1200"/>
              </a:spcBef>
              <a:defRPr sz="1800"/>
            </a:pPr>
            <a:r>
              <a:rPr sz="1000">
                <a:latin typeface="Verdana"/>
                <a:ea typeface="Verdana"/>
                <a:cs typeface="Verdana"/>
                <a:sym typeface="Verdana"/>
              </a:rPr>
              <a:t>Here’s a good cost/opportunity example: Do you recall why Amazon dropped their prices by 45% last year? Because the day before, Google had announced their price drop of 50%.  So as a CFO, you want to take advantage of any price war and not have to choose ahead of time. You want to have the flexibility, to not only take advantage of your dc but take advantage of lowest cost public cloud as you like.</a:t>
            </a:r>
            <a:endParaRPr sz="1100">
              <a:latin typeface="Verdana"/>
              <a:ea typeface="Verdana"/>
              <a:cs typeface="Verdana"/>
              <a:sym typeface="Verdana"/>
            </a:endParaRPr>
          </a:p>
          <a:p>
            <a:pPr lvl="0" defTabSz="914400">
              <a:lnSpc>
                <a:spcPct val="80000"/>
              </a:lnSpc>
              <a:spcBef>
                <a:spcPts val="1200"/>
              </a:spcBef>
              <a:defRPr sz="1800"/>
            </a:pPr>
            <a:r>
              <a:rPr sz="1000">
                <a:latin typeface="Verdana"/>
                <a:ea typeface="Verdana"/>
                <a:cs typeface="Verdana"/>
                <a:sym typeface="Verdana"/>
              </a:rPr>
              <a:t>Put this 4 pillars together and you have a great value story for both application developers and cloud operators; as well as the IT Executive Buyers.  Lets recap:</a:t>
            </a:r>
            <a:endParaRPr sz="1100">
              <a:latin typeface="Verdana"/>
              <a:ea typeface="Verdana"/>
              <a:cs typeface="Verdana"/>
              <a:sym typeface="Verdana"/>
            </a:endParaRPr>
          </a:p>
          <a:p>
            <a:pPr lvl="0" marL="154305" indent="-154305" defTabSz="914400">
              <a:lnSpc>
                <a:spcPct val="80000"/>
              </a:lnSpc>
              <a:spcBef>
                <a:spcPts val="1200"/>
              </a:spcBef>
              <a:buSzPct val="100000"/>
              <a:buFont typeface="Arial"/>
              <a:buChar char="•"/>
              <a:defRPr sz="1800"/>
            </a:pPr>
            <a:r>
              <a:rPr b="1" sz="900">
                <a:latin typeface="Verdana"/>
                <a:ea typeface="Verdana"/>
                <a:cs typeface="Verdana"/>
                <a:sym typeface="Verdana"/>
              </a:rPr>
              <a:t>First for developers</a:t>
            </a:r>
            <a:r>
              <a:rPr sz="900">
                <a:latin typeface="Verdana"/>
                <a:ea typeface="Verdana"/>
                <a:cs typeface="Verdana"/>
                <a:sym typeface="Verdana"/>
              </a:rPr>
              <a:t>. </a:t>
            </a:r>
            <a:r>
              <a:rPr sz="1000">
                <a:latin typeface="Verdana"/>
                <a:ea typeface="Verdana"/>
                <a:cs typeface="Verdana"/>
                <a:sym typeface="Verdana"/>
              </a:rPr>
              <a:t>The Developer experience is where PaaS historically has focused, keeping developers happy with a revolutionary faster and simpler experience of how they deploy</a:t>
            </a:r>
            <a:endParaRPr sz="1000">
              <a:latin typeface="Verdana"/>
              <a:ea typeface="Verdana"/>
              <a:cs typeface="Verdana"/>
              <a:sym typeface="Verdana"/>
            </a:endParaRPr>
          </a:p>
          <a:p>
            <a:pPr lvl="0" marL="171450" indent="-171450" defTabSz="914400">
              <a:lnSpc>
                <a:spcPct val="80000"/>
              </a:lnSpc>
              <a:spcBef>
                <a:spcPts val="1200"/>
              </a:spcBef>
              <a:buSzPct val="100000"/>
              <a:buFont typeface="Arial"/>
              <a:buChar char="•"/>
              <a:defRPr sz="1800"/>
            </a:pPr>
            <a:r>
              <a:rPr b="1" sz="1000">
                <a:latin typeface="Verdana"/>
                <a:ea typeface="Verdana"/>
                <a:cs typeface="Verdana"/>
                <a:sym typeface="Verdana"/>
              </a:rPr>
              <a:t>Second, this idea of an infinitely extensible ecosystem of Services comes to the enterprise. This Extensibility </a:t>
            </a:r>
            <a:r>
              <a:rPr sz="1000">
                <a:latin typeface="Verdana"/>
                <a:ea typeface="Verdana"/>
                <a:cs typeface="Verdana"/>
                <a:sym typeface="Verdana"/>
              </a:rPr>
              <a:t>is going to keep CTOs happy because she is going to want to have rapid access to the newest technologies. </a:t>
            </a:r>
            <a:endParaRPr sz="1000">
              <a:latin typeface="Verdana"/>
              <a:ea typeface="Verdana"/>
              <a:cs typeface="Verdana"/>
              <a:sym typeface="Verdana"/>
            </a:endParaRPr>
          </a:p>
          <a:p>
            <a:pPr lvl="0" marL="171450" indent="-171450" defTabSz="914400">
              <a:lnSpc>
                <a:spcPct val="80000"/>
              </a:lnSpc>
              <a:spcBef>
                <a:spcPts val="1200"/>
              </a:spcBef>
              <a:buSzPct val="100000"/>
              <a:buFont typeface="Arial"/>
              <a:buChar char="•"/>
              <a:defRPr sz="1800"/>
            </a:pPr>
            <a:r>
              <a:rPr b="1" sz="1000">
                <a:latin typeface="Verdana"/>
                <a:ea typeface="Verdana"/>
                <a:cs typeface="Verdana"/>
                <a:sym typeface="Verdana"/>
              </a:rPr>
              <a:t>Third, Pivotal CF gives Cloud Operators a more efficient way </a:t>
            </a:r>
            <a:r>
              <a:rPr sz="1000">
                <a:latin typeface="Verdana"/>
                <a:ea typeface="Verdana"/>
                <a:cs typeface="Verdana"/>
                <a:sym typeface="Verdana"/>
              </a:rPr>
              <a:t>of managing apps that abstracts them from individual VM maintenance. </a:t>
            </a:r>
            <a:r>
              <a:rPr b="1" sz="1000">
                <a:latin typeface="Verdana"/>
                <a:ea typeface="Verdana"/>
                <a:cs typeface="Verdana"/>
                <a:sym typeface="Verdana"/>
              </a:rPr>
              <a:t>Built in to every app</a:t>
            </a:r>
            <a:r>
              <a:rPr sz="1000">
                <a:latin typeface="Verdana"/>
                <a:ea typeface="Verdana"/>
                <a:cs typeface="Verdana"/>
                <a:sym typeface="Verdana"/>
              </a:rPr>
              <a:t>  is auto scaling, auto healing, 4 levels of high availability. This makes IT Teams magnitudes more efficient and ensures that all technologies meet enterprise standards, while giving developers the flexibility they need to innovate.</a:t>
            </a:r>
            <a:endParaRPr sz="1000">
              <a:latin typeface="Verdana"/>
              <a:ea typeface="Verdana"/>
              <a:cs typeface="Verdana"/>
              <a:sym typeface="Verdana"/>
            </a:endParaRPr>
          </a:p>
          <a:p>
            <a:pPr lvl="0" marL="171450" indent="-171450" defTabSz="914400">
              <a:lnSpc>
                <a:spcPct val="80000"/>
              </a:lnSpc>
              <a:spcBef>
                <a:spcPts val="1200"/>
              </a:spcBef>
              <a:buSzPct val="100000"/>
              <a:buFont typeface="Arial"/>
              <a:buChar char="•"/>
              <a:defRPr sz="1800"/>
            </a:pPr>
            <a:r>
              <a:rPr b="1" sz="1000">
                <a:latin typeface="Verdana"/>
                <a:ea typeface="Verdana"/>
                <a:cs typeface="Verdana"/>
                <a:sym typeface="Verdana"/>
              </a:rPr>
              <a:t>And finally, CFOs and CIOs love Pivotal CF because with Enterprise, private PaaS you can unlock the investment </a:t>
            </a:r>
            <a:r>
              <a:rPr sz="1000">
                <a:latin typeface="Verdana"/>
                <a:ea typeface="Verdana"/>
                <a:cs typeface="Verdana"/>
                <a:sym typeface="Verdana"/>
              </a:rPr>
              <a:t>in your own data center infrastructure as well as leverage public clouds. You can turn your own private data center into this next generation platform to speed innovation. </a:t>
            </a:r>
            <a:endParaRPr sz="1000">
              <a:latin typeface="Verdana"/>
              <a:ea typeface="Verdana"/>
              <a:cs typeface="Verdana"/>
              <a:sym typeface="Verdana"/>
            </a:endParaRPr>
          </a:p>
          <a:p>
            <a:pPr lvl="0" defTabSz="914400">
              <a:lnSpc>
                <a:spcPct val="80000"/>
              </a:lnSpc>
              <a:spcBef>
                <a:spcPts val="1200"/>
              </a:spcBef>
              <a:defRPr sz="1800"/>
            </a:pPr>
            <a:endParaRPr sz="1100">
              <a:latin typeface="Verdana"/>
              <a:ea typeface="Verdana"/>
              <a:cs typeface="Verdana"/>
              <a:sym typeface="Verdana"/>
            </a:endParaRPr>
          </a:p>
          <a:p>
            <a:pPr lvl="0" defTabSz="914400">
              <a:lnSpc>
                <a:spcPct val="80000"/>
              </a:lnSpc>
              <a:spcBef>
                <a:spcPts val="1200"/>
              </a:spcBef>
              <a:defRPr sz="1800"/>
            </a:pPr>
            <a:endParaRPr sz="1100">
              <a:latin typeface="Verdana"/>
              <a:ea typeface="Verdana"/>
              <a:cs typeface="Verdana"/>
              <a:sym typeface="Verdana"/>
            </a:endParaRPr>
          </a:p>
          <a:p>
            <a:pPr lvl="0" defTabSz="914400">
              <a:lnSpc>
                <a:spcPct val="80000"/>
              </a:lnSpc>
              <a:spcBef>
                <a:spcPts val="1200"/>
              </a:spcBef>
              <a:defRPr sz="1800"/>
            </a:pPr>
            <a:endParaRPr sz="1100">
              <a:latin typeface="Verdana"/>
              <a:ea typeface="Verdana"/>
              <a:cs typeface="Verdana"/>
              <a:sym typeface="Verdan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6" name="Shape 926"/>
          <p:cNvSpPr/>
          <p:nvPr>
            <p:ph type="sldImg"/>
          </p:nvPr>
        </p:nvSpPr>
        <p:spPr>
          <a:prstGeom prst="rect">
            <a:avLst/>
          </a:prstGeom>
        </p:spPr>
        <p:txBody>
          <a:bodyPr/>
          <a:lstStyle/>
          <a:p>
            <a:pPr lvl="0"/>
          </a:p>
        </p:txBody>
      </p:sp>
      <p:sp>
        <p:nvSpPr>
          <p:cNvPr id="927" name="Shape 927"/>
          <p:cNvSpPr/>
          <p:nvPr>
            <p:ph type="body" sz="quarter" idx="1"/>
          </p:nvPr>
        </p:nvSpPr>
        <p:spPr>
          <a:prstGeom prst="rect">
            <a:avLst/>
          </a:prstGeom>
        </p:spPr>
        <p:txBody>
          <a:bodyPr/>
          <a:lstStyle/>
          <a:p>
            <a:pPr lvl="0" defTabSz="914400">
              <a:lnSpc>
                <a:spcPct val="100000"/>
              </a:lnSpc>
              <a:spcBef>
                <a:spcPts val="1200"/>
              </a:spcBef>
              <a:defRPr sz="1800"/>
            </a:pPr>
            <a:r>
              <a:rPr sz="1100">
                <a:latin typeface="Verdana"/>
                <a:ea typeface="Verdana"/>
                <a:cs typeface="Verdana"/>
                <a:sym typeface="Verdana"/>
              </a:rPr>
              <a:t>Note to Pivotal Field: </a:t>
            </a:r>
            <a:endParaRPr sz="1100">
              <a:latin typeface="Verdana"/>
              <a:ea typeface="Verdana"/>
              <a:cs typeface="Verdana"/>
              <a:sym typeface="Verdana"/>
            </a:endParaRPr>
          </a:p>
          <a:p>
            <a:pPr lvl="0" defTabSz="914400">
              <a:lnSpc>
                <a:spcPct val="100000"/>
              </a:lnSpc>
              <a:spcBef>
                <a:spcPts val="1200"/>
              </a:spcBef>
              <a:defRPr sz="1800"/>
            </a:pPr>
            <a:endParaRPr sz="1100">
              <a:latin typeface="Verdana"/>
              <a:ea typeface="Verdana"/>
              <a:cs typeface="Verdana"/>
              <a:sym typeface="Verdana"/>
            </a:endParaRPr>
          </a:p>
          <a:p>
            <a:pPr lvl="0" defTabSz="914400">
              <a:lnSpc>
                <a:spcPct val="100000"/>
              </a:lnSpc>
              <a:spcBef>
                <a:spcPts val="1200"/>
              </a:spcBef>
              <a:defRPr sz="1800"/>
            </a:pPr>
            <a:r>
              <a:rPr sz="1100">
                <a:latin typeface="Verdana"/>
                <a:ea typeface="Verdana"/>
                <a:cs typeface="Verdana"/>
                <a:sym typeface="Verdana"/>
              </a:rPr>
              <a:t>Our advise is to always start this discussion with PCF as the leading (with a huge head start) commercial version for Enterprises of OSS CF and that customer don’t want rely on OSS non-commercially supported codebase for their enterprise deployments. You way use the RHEL == PCF; OSS CF == Linux analogy. Only then you should talk about specifics of “what’s beyond OSS</a:t>
            </a:r>
            <a:endParaRPr sz="1100">
              <a:latin typeface="Verdana"/>
              <a:ea typeface="Verdana"/>
              <a:cs typeface="Verdana"/>
              <a:sym typeface="Verdana"/>
            </a:endParaRPr>
          </a:p>
          <a:p>
            <a:pPr lvl="0" defTabSz="914400">
              <a:lnSpc>
                <a:spcPct val="100000"/>
              </a:lnSpc>
              <a:spcBef>
                <a:spcPts val="1200"/>
              </a:spcBef>
              <a:defRPr sz="1800"/>
            </a:pPr>
            <a:endParaRPr sz="1100">
              <a:latin typeface="Verdana"/>
              <a:ea typeface="Verdana"/>
              <a:cs typeface="Verdana"/>
              <a:sym typeface="Verdana"/>
            </a:endParaRPr>
          </a:p>
          <a:p>
            <a:pPr lvl="0" defTabSz="914400">
              <a:lnSpc>
                <a:spcPct val="100000"/>
              </a:lnSpc>
              <a:spcBef>
                <a:spcPts val="1200"/>
              </a:spcBef>
              <a:defRPr sz="1800"/>
            </a:pPr>
            <a:r>
              <a:rPr sz="1100">
                <a:latin typeface="Verdana"/>
                <a:ea typeface="Verdana"/>
                <a:cs typeface="Verdana"/>
                <a:sym typeface="Verdana"/>
              </a:rPr>
              <a:t>==== © Matt Rieder ===</a:t>
            </a:r>
            <a:endParaRPr sz="1100">
              <a:latin typeface="Verdana"/>
              <a:ea typeface="Verdana"/>
              <a:cs typeface="Verdana"/>
              <a:sym typeface="Verdana"/>
            </a:endParaRPr>
          </a:p>
          <a:p>
            <a:pPr lvl="0" defTabSz="914400">
              <a:lnSpc>
                <a:spcPct val="100000"/>
              </a:lnSpc>
              <a:spcBef>
                <a:spcPts val="1200"/>
              </a:spcBef>
              <a:defRPr sz="1800"/>
            </a:pPr>
            <a:r>
              <a:rPr sz="1100">
                <a:latin typeface="Verdana"/>
                <a:ea typeface="Verdana"/>
                <a:cs typeface="Verdana"/>
                <a:sym typeface="Verdana"/>
              </a:rPr>
              <a:t>Anyone who has attempted to construct production ready Cloud Foundry releases, including original and subsequent BOSH manifests, for each independent component and the entire holistic open source project, knows the true worth of PCF.</a:t>
            </a:r>
            <a:endParaRPr sz="1100">
              <a:latin typeface="Verdana"/>
              <a:ea typeface="Verdana"/>
              <a:cs typeface="Verdana"/>
              <a:sym typeface="Verdana"/>
            </a:endParaRPr>
          </a:p>
          <a:p>
            <a:pPr lvl="0" defTabSz="914400">
              <a:lnSpc>
                <a:spcPct val="100000"/>
              </a:lnSpc>
              <a:spcBef>
                <a:spcPts val="1200"/>
              </a:spcBef>
              <a:defRPr sz="1800"/>
            </a:pPr>
            <a:endParaRPr sz="1100">
              <a:latin typeface="Verdana"/>
              <a:ea typeface="Verdana"/>
              <a:cs typeface="Verdana"/>
              <a:sym typeface="Verdana"/>
            </a:endParaRPr>
          </a:p>
          <a:p>
            <a:pPr lvl="0" defTabSz="914400">
              <a:lnSpc>
                <a:spcPct val="100000"/>
              </a:lnSpc>
              <a:spcBef>
                <a:spcPts val="1200"/>
              </a:spcBef>
              <a:defRPr sz="1800"/>
            </a:pPr>
            <a:r>
              <a:rPr sz="1100">
                <a:latin typeface="Verdana"/>
                <a:ea typeface="Verdana"/>
                <a:cs typeface="Verdana"/>
                <a:sym typeface="Verdana"/>
              </a:rPr>
              <a:t>PCF releases are tested within each core team before they are passed to an release engineering team to test the integration of these releases across products and infrastructures. When full integration fails, fixes are committed within an individual team, and re-tested across the full spectrum. Release engineering has also built a continuous integration pipeline to test that an existing installation can be upgraded by Ops Manager and CF BOSH between and across minor releases.</a:t>
            </a:r>
            <a:endParaRPr sz="1100">
              <a:latin typeface="Verdana"/>
              <a:ea typeface="Verdana"/>
              <a:cs typeface="Verdana"/>
              <a:sym typeface="Verdana"/>
            </a:endParaRPr>
          </a:p>
          <a:p>
            <a:pPr lvl="0" defTabSz="914400">
              <a:lnSpc>
                <a:spcPct val="100000"/>
              </a:lnSpc>
              <a:spcBef>
                <a:spcPts val="1200"/>
              </a:spcBef>
              <a:defRPr sz="1800"/>
            </a:pPr>
            <a:endParaRPr sz="1100">
              <a:latin typeface="Verdana"/>
              <a:ea typeface="Verdana"/>
              <a:cs typeface="Verdana"/>
              <a:sym typeface="Verdana"/>
            </a:endParaRPr>
          </a:p>
          <a:p>
            <a:pPr lvl="0" defTabSz="914400">
              <a:lnSpc>
                <a:spcPct val="100000"/>
              </a:lnSpc>
              <a:spcBef>
                <a:spcPts val="1200"/>
              </a:spcBef>
              <a:defRPr sz="1800"/>
            </a:pPr>
            <a:r>
              <a:rPr sz="1100">
                <a:latin typeface="Verdana"/>
                <a:ea typeface="Verdana"/>
                <a:cs typeface="Verdana"/>
                <a:sym typeface="Verdana"/>
              </a:rPr>
              <a:t>Attempting to reproduce Pivotal's release pipeline, through which a certified release is published, would require institutional knowledge, expertise, and feedback loops that are nonexistent outside of this organization. It is possible that an external team could monitor Cloud Foundry's discussion groups, watch the public trackers, report on integration problems between commits they felt were ready for a production system, patch problems, submit pull requests, build and run integration tests with each individual and cross component change, hand craft BOSH manifests for each turn of the crank, and replace Ops Manager with scripts that upgrade those manifests after discussing the properties that need modification.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53" name="Shape 953"/>
          <p:cNvSpPr/>
          <p:nvPr>
            <p:ph type="sldImg"/>
          </p:nvPr>
        </p:nvSpPr>
        <p:spPr>
          <a:prstGeom prst="rect">
            <a:avLst/>
          </a:prstGeom>
        </p:spPr>
        <p:txBody>
          <a:bodyPr/>
          <a:lstStyle/>
          <a:p>
            <a:pPr lvl="0"/>
          </a:p>
        </p:txBody>
      </p:sp>
      <p:sp>
        <p:nvSpPr>
          <p:cNvPr id="954" name="Shape 954"/>
          <p:cNvSpPr/>
          <p:nvPr>
            <p:ph type="body" sz="quarter" idx="1"/>
          </p:nvPr>
        </p:nvSpPr>
        <p:spPr>
          <a:prstGeom prst="rect">
            <a:avLst/>
          </a:prstGeom>
        </p:spPr>
        <p:txBody>
          <a:bodyPr/>
          <a:lstStyle>
            <a:lvl1pPr defTabSz="914400">
              <a:lnSpc>
                <a:spcPct val="100000"/>
              </a:lnSpc>
              <a:spcBef>
                <a:spcPts val="1200"/>
              </a:spcBef>
              <a:defRPr sz="1100">
                <a:latin typeface="Verdana"/>
                <a:ea typeface="Verdana"/>
                <a:cs typeface="Verdana"/>
                <a:sym typeface="Verdana"/>
              </a:defRPr>
            </a:lvl1pPr>
          </a:lstStyle>
          <a:p>
            <a:pPr lvl="0">
              <a:defRPr sz="1800"/>
            </a:pPr>
            <a:r>
              <a:rPr sz="1100"/>
              <a:t>Is CF ready for prime time?  Baidu is the largest web property in China and serves 1 billion page views a day w/ Cloud Foundry</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68" name="Shape 968"/>
          <p:cNvSpPr/>
          <p:nvPr>
            <p:ph type="sldImg"/>
          </p:nvPr>
        </p:nvSpPr>
        <p:spPr>
          <a:prstGeom prst="rect">
            <a:avLst/>
          </a:prstGeom>
        </p:spPr>
        <p:txBody>
          <a:bodyPr/>
          <a:lstStyle/>
          <a:p>
            <a:pPr lvl="0"/>
          </a:p>
        </p:txBody>
      </p:sp>
      <p:sp>
        <p:nvSpPr>
          <p:cNvPr id="969" name="Shape 969"/>
          <p:cNvSpPr/>
          <p:nvPr>
            <p:ph type="body" sz="quarter" idx="1"/>
          </p:nvPr>
        </p:nvSpPr>
        <p:spPr>
          <a:prstGeom prst="rect">
            <a:avLst/>
          </a:prstGeom>
        </p:spPr>
        <p:txBody>
          <a:bodyPr/>
          <a:lstStyle/>
          <a:p>
            <a:pPr lvl="0" defTabSz="914400">
              <a:lnSpc>
                <a:spcPct val="100000"/>
              </a:lnSpc>
              <a:spcBef>
                <a:spcPts val="1200"/>
              </a:spcBef>
              <a:defRPr sz="1800"/>
            </a:pPr>
            <a:r>
              <a:rPr sz="1100">
                <a:latin typeface="Verdana"/>
                <a:ea typeface="Verdana"/>
                <a:cs typeface="Verdana"/>
                <a:sym typeface="Verdana"/>
              </a:rPr>
              <a:t>Rakuten traditional process on lhs – developer asks infrastructure team to request servers, make a VM, install middleware, configure the load balancers and so on. Developers are out of the deployment workflow in the company. </a:t>
            </a:r>
            <a:endParaRPr sz="1100">
              <a:latin typeface="Verdana"/>
              <a:ea typeface="Verdana"/>
              <a:cs typeface="Verdana"/>
              <a:sym typeface="Verdana"/>
            </a:endParaRPr>
          </a:p>
          <a:p>
            <a:pPr lvl="0" defTabSz="914400">
              <a:lnSpc>
                <a:spcPct val="100000"/>
              </a:lnSpc>
              <a:spcBef>
                <a:spcPts val="1200"/>
              </a:spcBef>
              <a:defRPr sz="1800"/>
            </a:pPr>
            <a:r>
              <a:rPr sz="1100">
                <a:latin typeface="Verdana"/>
                <a:ea typeface="Verdana"/>
                <a:cs typeface="Verdana"/>
                <a:sym typeface="Verdana"/>
              </a:rPr>
              <a:t>After they introduced rPaaS with Cloud Foundry, the developer just says “push his application(s)” to deploy their applications. Some of the developers integrated push with Jenkins so everything in the deployment process is automated.</a:t>
            </a:r>
            <a:endParaRPr sz="1100">
              <a:latin typeface="Verdana"/>
              <a:ea typeface="Verdana"/>
              <a:cs typeface="Verdana"/>
              <a:sym typeface="Verdana"/>
            </a:endParaRPr>
          </a:p>
          <a:p>
            <a:pPr lvl="0" defTabSz="914400">
              <a:lnSpc>
                <a:spcPct val="100000"/>
              </a:lnSpc>
              <a:spcBef>
                <a:spcPts val="1200"/>
              </a:spcBef>
              <a:defRPr sz="1800"/>
            </a:pPr>
            <a:r>
              <a:rPr sz="1100">
                <a:latin typeface="Verdana"/>
                <a:ea typeface="Verdana"/>
                <a:cs typeface="Verdana"/>
                <a:sym typeface="Verdana"/>
              </a:rPr>
              <a:t>As a result, from actual users they saved on infrastructure operation costs/reduced by 90%. Benefits not only for application developers but for infrastructure engineers to free up time to develop new things for infrastructure.</a:t>
            </a:r>
            <a:endParaRPr sz="1100">
              <a:latin typeface="Verdana"/>
              <a:ea typeface="Verdana"/>
              <a:cs typeface="Verdana"/>
              <a:sym typeface="Verdana"/>
            </a:endParaRPr>
          </a:p>
          <a:p>
            <a:pPr lvl="0" defTabSz="914400">
              <a:lnSpc>
                <a:spcPct val="100000"/>
              </a:lnSpc>
              <a:spcBef>
                <a:spcPts val="1200"/>
              </a:spcBef>
              <a:defRPr sz="1800"/>
            </a:pPr>
            <a:endParaRPr sz="1100">
              <a:latin typeface="Verdana"/>
              <a:ea typeface="Verdana"/>
              <a:cs typeface="Verdana"/>
              <a:sym typeface="Verdana"/>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80" name="Shape 980"/>
          <p:cNvSpPr/>
          <p:nvPr>
            <p:ph type="sldImg"/>
          </p:nvPr>
        </p:nvSpPr>
        <p:spPr>
          <a:prstGeom prst="rect">
            <a:avLst/>
          </a:prstGeom>
        </p:spPr>
        <p:txBody>
          <a:bodyPr/>
          <a:lstStyle/>
          <a:p>
            <a:pPr lvl="0"/>
          </a:p>
        </p:txBody>
      </p:sp>
      <p:sp>
        <p:nvSpPr>
          <p:cNvPr id="981" name="Shape 981"/>
          <p:cNvSpPr/>
          <p:nvPr>
            <p:ph type="body" sz="quarter" idx="1"/>
          </p:nvPr>
        </p:nvSpPr>
        <p:spPr>
          <a:prstGeom prst="rect">
            <a:avLst/>
          </a:prstGeom>
        </p:spPr>
        <p:txBody>
          <a:bodyPr/>
          <a:lstStyle>
            <a:lvl1pPr defTabSz="914400">
              <a:lnSpc>
                <a:spcPct val="100000"/>
              </a:lnSpc>
              <a:spcBef>
                <a:spcPts val="1200"/>
              </a:spcBef>
              <a:defRPr sz="1100">
                <a:latin typeface="Verdana"/>
                <a:ea typeface="Verdana"/>
                <a:cs typeface="Verdana"/>
                <a:sym typeface="Verdana"/>
              </a:defRPr>
            </a:lvl1pPr>
          </a:lstStyle>
          <a:p>
            <a:pPr lvl="0">
              <a:defRPr sz="1800"/>
            </a:pPr>
            <a:r>
              <a:rPr sz="1100"/>
              <a:t>Comprehensive analysis of savings over the application lifecycle lead to extremely compelling #s for Warner music</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8" name="Shape 418"/>
          <p:cNvSpPr/>
          <p:nvPr>
            <p:ph type="sldImg"/>
          </p:nvPr>
        </p:nvSpPr>
        <p:spPr>
          <a:prstGeom prst="rect">
            <a:avLst/>
          </a:prstGeom>
        </p:spPr>
        <p:txBody>
          <a:bodyPr/>
          <a:lstStyle/>
          <a:p>
            <a:pPr lvl="0"/>
          </a:p>
        </p:txBody>
      </p:sp>
      <p:sp>
        <p:nvSpPr>
          <p:cNvPr id="419" name="Shape 419"/>
          <p:cNvSpPr/>
          <p:nvPr>
            <p:ph type="body" sz="quarter" idx="1"/>
          </p:nvPr>
        </p:nvSpPr>
        <p:spPr>
          <a:prstGeom prst="rect">
            <a:avLst/>
          </a:prstGeom>
        </p:spPr>
        <p:txBody>
          <a:bodyPr/>
          <a:lstStyle/>
          <a:p>
            <a:pPr lvl="0" defTabSz="914400">
              <a:lnSpc>
                <a:spcPct val="100000"/>
              </a:lnSpc>
              <a:spcBef>
                <a:spcPts val="1200"/>
              </a:spcBef>
              <a:defRPr sz="1800"/>
            </a:pPr>
            <a:r>
              <a:rPr sz="1100">
                <a:latin typeface="Verdana"/>
                <a:ea typeface="Verdana"/>
                <a:cs typeface="Verdana"/>
                <a:sym typeface="Verdana"/>
              </a:rPr>
              <a:t>Innovators like facebook, twitter &amp; netflix have defined a new paradigm and set of expectations for technology.</a:t>
            </a:r>
            <a:endParaRPr sz="1100">
              <a:latin typeface="Verdana"/>
              <a:ea typeface="Verdana"/>
              <a:cs typeface="Verdana"/>
              <a:sym typeface="Verdana"/>
            </a:endParaRPr>
          </a:p>
          <a:p>
            <a:pPr lvl="0" defTabSz="914400">
              <a:lnSpc>
                <a:spcPct val="100000"/>
              </a:lnSpc>
              <a:spcBef>
                <a:spcPts val="1200"/>
              </a:spcBef>
              <a:defRPr sz="1800"/>
            </a:pPr>
            <a:r>
              <a:rPr sz="1100">
                <a:latin typeface="Verdana"/>
                <a:ea typeface="Verdana"/>
                <a:cs typeface="Verdana"/>
                <a:sym typeface="Verdana"/>
              </a:rPr>
              <a:t>User bases are growing (# of connected devices)</a:t>
            </a:r>
            <a:endParaRPr sz="1100">
              <a:latin typeface="Verdana"/>
              <a:ea typeface="Verdana"/>
              <a:cs typeface="Verdana"/>
              <a:sym typeface="Verdana"/>
            </a:endParaRPr>
          </a:p>
          <a:p>
            <a:pPr lvl="0" defTabSz="914400">
              <a:lnSpc>
                <a:spcPct val="100000"/>
              </a:lnSpc>
              <a:spcBef>
                <a:spcPts val="1200"/>
              </a:spcBef>
              <a:defRPr sz="1800"/>
            </a:pPr>
            <a:r>
              <a:rPr sz="1100">
                <a:latin typeface="Verdana"/>
                <a:ea typeface="Verdana"/>
                <a:cs typeface="Verdana"/>
                <a:sym typeface="Verdana"/>
              </a:rPr>
              <a:t>All of this leads to opportunity – if you can move fast enough</a:t>
            </a:r>
            <a:endParaRPr sz="1100">
              <a:latin typeface="Verdana"/>
              <a:ea typeface="Verdana"/>
              <a:cs typeface="Verdana"/>
              <a:sym typeface="Verdana"/>
            </a:endParaRPr>
          </a:p>
          <a:p>
            <a:pPr lvl="0" defTabSz="914400">
              <a:lnSpc>
                <a:spcPct val="100000"/>
              </a:lnSpc>
              <a:spcBef>
                <a:spcPts val="1200"/>
              </a:spcBef>
              <a:defRPr sz="1800"/>
            </a:pPr>
            <a:r>
              <a:rPr sz="1100">
                <a:latin typeface="Verdana"/>
                <a:ea typeface="Verdana"/>
                <a:cs typeface="Verdana"/>
                <a:sym typeface="Verdana"/>
              </a:rPr>
              <a:t>This new paradigm necessitated a new platform &amp; new approach to development (3</a:t>
            </a:r>
            <a:r>
              <a:rPr baseline="30000" sz="1100">
                <a:latin typeface="Verdana"/>
                <a:ea typeface="Verdana"/>
                <a:cs typeface="Verdana"/>
                <a:sym typeface="Verdana"/>
              </a:rPr>
              <a:t>rd</a:t>
            </a:r>
            <a:r>
              <a:rPr sz="1100">
                <a:latin typeface="Verdana"/>
                <a:ea typeface="Verdana"/>
                <a:cs typeface="Verdana"/>
                <a:sym typeface="Verdana"/>
              </a:rPr>
              <a:t> platform)</a:t>
            </a:r>
            <a:endParaRPr sz="1100">
              <a:latin typeface="Verdana"/>
              <a:ea typeface="Verdana"/>
              <a:cs typeface="Verdana"/>
              <a:sym typeface="Verdan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9" name="Shape 429"/>
          <p:cNvSpPr/>
          <p:nvPr>
            <p:ph type="sldImg"/>
          </p:nvPr>
        </p:nvSpPr>
        <p:spPr>
          <a:prstGeom prst="rect">
            <a:avLst/>
          </a:prstGeom>
        </p:spPr>
        <p:txBody>
          <a:bodyPr/>
          <a:lstStyle/>
          <a:p>
            <a:pPr lvl="0"/>
          </a:p>
        </p:txBody>
      </p:sp>
      <p:sp>
        <p:nvSpPr>
          <p:cNvPr id="430" name="Shape 430"/>
          <p:cNvSpPr/>
          <p:nvPr>
            <p:ph type="body" sz="quarter" idx="1"/>
          </p:nvPr>
        </p:nvSpPr>
        <p:spPr>
          <a:prstGeom prst="rect">
            <a:avLst/>
          </a:prstGeom>
        </p:spPr>
        <p:txBody>
          <a:bodyPr/>
          <a:lstStyle>
            <a:lvl1pPr defTabSz="914400">
              <a:lnSpc>
                <a:spcPct val="100000"/>
              </a:lnSpc>
              <a:spcBef>
                <a:spcPts val="1200"/>
              </a:spcBef>
              <a:defRPr sz="2200">
                <a:latin typeface="Verdana"/>
                <a:ea typeface="Verdana"/>
                <a:cs typeface="Verdana"/>
                <a:sym typeface="Verdana"/>
              </a:defRPr>
            </a:lvl1pPr>
          </a:lstStyle>
          <a:p>
            <a:pPr lvl="0">
              <a:defRPr sz="1800"/>
            </a:pPr>
            <a:r>
              <a:rPr sz="2200"/>
              <a:t>When we established the predominant enterprise architecture paradigms, the vast majority of our clients were usually tethered to a desk with a workstation. Now that has flipped…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7" name="Shape 467"/>
          <p:cNvSpPr/>
          <p:nvPr>
            <p:ph type="sldImg"/>
          </p:nvPr>
        </p:nvSpPr>
        <p:spPr>
          <a:prstGeom prst="rect">
            <a:avLst/>
          </a:prstGeom>
        </p:spPr>
        <p:txBody>
          <a:bodyPr/>
          <a:lstStyle/>
          <a:p>
            <a:pPr lvl="0"/>
          </a:p>
        </p:txBody>
      </p:sp>
      <p:sp>
        <p:nvSpPr>
          <p:cNvPr id="468" name="Shape 468"/>
          <p:cNvSpPr/>
          <p:nvPr>
            <p:ph type="body" sz="quarter" idx="1"/>
          </p:nvPr>
        </p:nvSpPr>
        <p:spPr>
          <a:prstGeom prst="rect">
            <a:avLst/>
          </a:prstGeom>
        </p:spPr>
        <p:txBody>
          <a:bodyPr/>
          <a:lstStyle/>
          <a:p>
            <a:pPr lvl="0" defTabSz="914400">
              <a:lnSpc>
                <a:spcPct val="100000"/>
              </a:lnSpc>
              <a:spcBef>
                <a:spcPts val="1200"/>
              </a:spcBef>
              <a:defRPr sz="1800"/>
            </a:pPr>
            <a:r>
              <a:rPr sz="1200">
                <a:solidFill>
                  <a:srgbClr val="8DD188"/>
                </a:solidFill>
                <a:latin typeface="Corbel"/>
                <a:ea typeface="Corbel"/>
                <a:cs typeface="Corbel"/>
                <a:sym typeface="Corbel"/>
              </a:rPr>
              <a:t>Expectations and opportunities are growing exponentially</a:t>
            </a:r>
            <a:endParaRPr sz="1100">
              <a:latin typeface="Verdana"/>
              <a:ea typeface="Verdana"/>
              <a:cs typeface="Verdana"/>
              <a:sym typeface="Verdana"/>
            </a:endParaRPr>
          </a:p>
          <a:p>
            <a:pPr lvl="0" defTabSz="914400">
              <a:lnSpc>
                <a:spcPct val="100000"/>
              </a:lnSpc>
              <a:spcBef>
                <a:spcPts val="1200"/>
              </a:spcBef>
              <a:defRPr sz="1800"/>
            </a:pPr>
            <a:r>
              <a:rPr sz="1200">
                <a:solidFill>
                  <a:srgbClr val="8DD188"/>
                </a:solidFill>
                <a:latin typeface="Corbel"/>
                <a:ea typeface="Corbel"/>
                <a:cs typeface="Corbel"/>
                <a:sym typeface="Corbel"/>
              </a:rPr>
              <a:t># of Users and amount of data is also growing exponentially</a:t>
            </a:r>
            <a:endParaRPr sz="1100">
              <a:latin typeface="Verdana"/>
              <a:ea typeface="Verdana"/>
              <a:cs typeface="Verdana"/>
              <a:sym typeface="Verdana"/>
            </a:endParaRPr>
          </a:p>
          <a:p>
            <a:pPr lvl="0" defTabSz="914400">
              <a:lnSpc>
                <a:spcPct val="100000"/>
              </a:lnSpc>
              <a:spcBef>
                <a:spcPts val="1200"/>
              </a:spcBef>
              <a:defRPr sz="1800"/>
            </a:pPr>
            <a:r>
              <a:rPr sz="1200">
                <a:solidFill>
                  <a:srgbClr val="8DD188"/>
                </a:solidFill>
                <a:latin typeface="Corbel"/>
                <a:ea typeface="Corbel"/>
                <a:cs typeface="Corbel"/>
                <a:sym typeface="Corbel"/>
              </a:rPr>
              <a:t>Budgets are not</a:t>
            </a:r>
            <a:endParaRPr sz="1100">
              <a:latin typeface="Verdana"/>
              <a:ea typeface="Verdana"/>
              <a:cs typeface="Verdana"/>
              <a:sym typeface="Verdana"/>
            </a:endParaRPr>
          </a:p>
          <a:p>
            <a:pPr lvl="0" defTabSz="914400">
              <a:lnSpc>
                <a:spcPct val="100000"/>
              </a:lnSpc>
              <a:spcBef>
                <a:spcPts val="1200"/>
              </a:spcBef>
              <a:defRPr sz="1800"/>
            </a:pPr>
            <a:r>
              <a:rPr sz="1200">
                <a:solidFill>
                  <a:srgbClr val="8DD188"/>
                </a:solidFill>
                <a:latin typeface="Corbel"/>
                <a:ea typeface="Corbel"/>
                <a:cs typeface="Corbel"/>
                <a:sym typeface="Corbel"/>
              </a:rPr>
              <a:t>We need to be smarter, better, faster or risk certain death (think: blockbuster)</a:t>
            </a:r>
            <a:endParaRPr sz="1100">
              <a:latin typeface="Verdana"/>
              <a:ea typeface="Verdana"/>
              <a:cs typeface="Verdana"/>
              <a:sym typeface="Verdana"/>
            </a:endParaRPr>
          </a:p>
          <a:p>
            <a:pPr lvl="0" defTabSz="914400">
              <a:lnSpc>
                <a:spcPct val="100000"/>
              </a:lnSpc>
              <a:spcBef>
                <a:spcPts val="1200"/>
              </a:spcBef>
              <a:defRPr sz="1800"/>
            </a:pPr>
            <a:r>
              <a:rPr sz="1200">
                <a:solidFill>
                  <a:srgbClr val="8DD188"/>
                </a:solidFill>
                <a:latin typeface="Corbel"/>
                <a:ea typeface="Corbel"/>
                <a:cs typeface="Corbel"/>
                <a:sym typeface="Corbel"/>
              </a:rPr>
              <a:t>Be sure to explain we are in the 3</a:t>
            </a:r>
            <a:r>
              <a:rPr baseline="30000" sz="1200">
                <a:solidFill>
                  <a:srgbClr val="8DD188"/>
                </a:solidFill>
                <a:latin typeface="Corbel"/>
                <a:ea typeface="Corbel"/>
                <a:cs typeface="Corbel"/>
                <a:sym typeface="Corbel"/>
              </a:rPr>
              <a:t>rd</a:t>
            </a:r>
            <a:r>
              <a:rPr sz="1200">
                <a:solidFill>
                  <a:srgbClr val="8DD188"/>
                </a:solidFill>
                <a:latin typeface="Corbel"/>
                <a:ea typeface="Corbel"/>
                <a:cs typeface="Corbel"/>
                <a:sym typeface="Corbel"/>
              </a:rPr>
              <a:t> platform era</a:t>
            </a:r>
            <a:endParaRPr sz="1100">
              <a:latin typeface="Verdana"/>
              <a:ea typeface="Verdana"/>
              <a:cs typeface="Verdana"/>
              <a:sym typeface="Verdana"/>
            </a:endParaRPr>
          </a:p>
          <a:p>
            <a:pPr lvl="0" defTabSz="914400">
              <a:lnSpc>
                <a:spcPct val="100000"/>
              </a:lnSpc>
              <a:spcBef>
                <a:spcPts val="1200"/>
              </a:spcBef>
              <a:defRPr sz="1800"/>
            </a:pPr>
            <a:r>
              <a:rPr sz="1200">
                <a:solidFill>
                  <a:srgbClr val="8DD188"/>
                </a:solidFill>
                <a:latin typeface="Corbel"/>
                <a:ea typeface="Corbel"/>
                <a:cs typeface="Corbel"/>
                <a:sym typeface="Corbel"/>
              </a:rPr>
              <a:t>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2" name="Shape 512"/>
          <p:cNvSpPr/>
          <p:nvPr>
            <p:ph type="sldImg"/>
          </p:nvPr>
        </p:nvSpPr>
        <p:spPr>
          <a:prstGeom prst="rect">
            <a:avLst/>
          </a:prstGeom>
        </p:spPr>
        <p:txBody>
          <a:bodyPr/>
          <a:lstStyle/>
          <a:p>
            <a:pPr lvl="0"/>
          </a:p>
        </p:txBody>
      </p:sp>
      <p:sp>
        <p:nvSpPr>
          <p:cNvPr id="513" name="Shape 513"/>
          <p:cNvSpPr/>
          <p:nvPr>
            <p:ph type="body" sz="quarter" idx="1"/>
          </p:nvPr>
        </p:nvSpPr>
        <p:spPr>
          <a:prstGeom prst="rect">
            <a:avLst/>
          </a:prstGeom>
        </p:spPr>
        <p:txBody>
          <a:bodyPr/>
          <a:lstStyle/>
          <a:p>
            <a:pPr lvl="0" defTabSz="914400">
              <a:lnSpc>
                <a:spcPct val="100000"/>
              </a:lnSpc>
              <a:spcBef>
                <a:spcPts val="1200"/>
              </a:spcBef>
              <a:defRPr sz="1800"/>
            </a:pPr>
            <a:r>
              <a:rPr sz="1100">
                <a:latin typeface="Verdana"/>
                <a:ea typeface="Verdana"/>
                <a:cs typeface="Verdana"/>
                <a:sym typeface="Verdana"/>
              </a:rPr>
              <a:t>2</a:t>
            </a:r>
            <a:r>
              <a:rPr baseline="30000" sz="1100">
                <a:latin typeface="Verdana"/>
                <a:ea typeface="Verdana"/>
                <a:cs typeface="Verdana"/>
                <a:sym typeface="Verdana"/>
              </a:rPr>
              <a:t>nd</a:t>
            </a:r>
            <a:r>
              <a:rPr sz="1100">
                <a:latin typeface="Verdana"/>
                <a:ea typeface="Verdana"/>
                <a:cs typeface="Verdana"/>
                <a:sym typeface="Verdana"/>
              </a:rPr>
              <a:t> Platform vendors purposely created silos (all IBM or Oracle or nothing) stifling innovation and setting direction</a:t>
            </a:r>
            <a:endParaRPr sz="1100">
              <a:latin typeface="Verdana"/>
              <a:ea typeface="Verdana"/>
              <a:cs typeface="Verdana"/>
              <a:sym typeface="Verdana"/>
            </a:endParaRPr>
          </a:p>
          <a:p>
            <a:pPr lvl="0" defTabSz="914400">
              <a:lnSpc>
                <a:spcPct val="100000"/>
              </a:lnSpc>
              <a:spcBef>
                <a:spcPts val="1200"/>
              </a:spcBef>
              <a:defRPr sz="1800"/>
            </a:pPr>
            <a:r>
              <a:rPr sz="1100">
                <a:latin typeface="Verdana"/>
                <a:ea typeface="Verdana"/>
                <a:cs typeface="Verdana"/>
                <a:sym typeface="Verdana"/>
              </a:rPr>
              <a:t>3</a:t>
            </a:r>
            <a:r>
              <a:rPr baseline="30000" sz="1100">
                <a:latin typeface="Verdana"/>
                <a:ea typeface="Verdana"/>
                <a:cs typeface="Verdana"/>
                <a:sym typeface="Verdana"/>
              </a:rPr>
              <a:t>rd</a:t>
            </a:r>
            <a:r>
              <a:rPr sz="1100">
                <a:latin typeface="Verdana"/>
                <a:ea typeface="Verdana"/>
                <a:cs typeface="Verdana"/>
                <a:sym typeface="Verdana"/>
              </a:rPr>
              <a:t> Platform vendors (cloud) are doing the same and making it even easier to get tied in without you realizing: e.g. use of SQS (simple queuing service) on AWS is totally proprietary</a:t>
            </a:r>
            <a:endParaRPr sz="1100">
              <a:latin typeface="Verdana"/>
              <a:ea typeface="Verdana"/>
              <a:cs typeface="Verdana"/>
              <a:sym typeface="Verdana"/>
            </a:endParaRPr>
          </a:p>
          <a:p>
            <a:pPr lvl="0" defTabSz="914400">
              <a:lnSpc>
                <a:spcPct val="100000"/>
              </a:lnSpc>
              <a:spcBef>
                <a:spcPts val="1200"/>
              </a:spcBef>
              <a:defRPr sz="1800"/>
            </a:pPr>
            <a:r>
              <a:rPr sz="1100">
                <a:latin typeface="Verdana"/>
                <a:ea typeface="Verdana"/>
                <a:cs typeface="Verdana"/>
                <a:sym typeface="Verdana"/>
              </a:rPr>
              <a:t>Additionally, skill sets are vendor targeted rather than agnostic.  </a:t>
            </a:r>
            <a:endParaRPr sz="1100">
              <a:latin typeface="Verdana"/>
              <a:ea typeface="Verdana"/>
              <a:cs typeface="Verdana"/>
              <a:sym typeface="Verdana"/>
            </a:endParaRPr>
          </a:p>
          <a:p>
            <a:pPr lvl="0" defTabSz="914400">
              <a:lnSpc>
                <a:spcPct val="100000"/>
              </a:lnSpc>
              <a:spcBef>
                <a:spcPts val="1200"/>
              </a:spcBef>
              <a:defRPr sz="1800"/>
            </a:pPr>
            <a:r>
              <a:rPr sz="1100">
                <a:latin typeface="Verdana"/>
                <a:ea typeface="Verdana"/>
                <a:cs typeface="Verdana"/>
                <a:sym typeface="Verdana"/>
              </a:rPr>
              <a:t>We need to follow standards so we can be more efficient today and be prepared for the future.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5" name="Shape 675"/>
          <p:cNvSpPr/>
          <p:nvPr>
            <p:ph type="sldImg"/>
          </p:nvPr>
        </p:nvSpPr>
        <p:spPr>
          <a:prstGeom prst="rect">
            <a:avLst/>
          </a:prstGeom>
        </p:spPr>
        <p:txBody>
          <a:bodyPr/>
          <a:lstStyle/>
          <a:p>
            <a:pPr lvl="0"/>
          </a:p>
        </p:txBody>
      </p:sp>
      <p:sp>
        <p:nvSpPr>
          <p:cNvPr id="676" name="Shape 676"/>
          <p:cNvSpPr/>
          <p:nvPr>
            <p:ph type="body" sz="quarter" idx="1"/>
          </p:nvPr>
        </p:nvSpPr>
        <p:spPr>
          <a:prstGeom prst="rect">
            <a:avLst/>
          </a:prstGeom>
        </p:spPr>
        <p:txBody>
          <a:bodyPr/>
          <a:lstStyle>
            <a:lvl1pPr defTabSz="914400">
              <a:lnSpc>
                <a:spcPct val="100000"/>
              </a:lnSpc>
              <a:spcBef>
                <a:spcPts val="1200"/>
              </a:spcBef>
              <a:defRPr sz="1100">
                <a:latin typeface="Verdana"/>
                <a:ea typeface="Verdana"/>
                <a:cs typeface="Verdana"/>
                <a:sym typeface="Verdana"/>
              </a:defRPr>
            </a:lvl1pPr>
          </a:lstStyle>
          <a:p>
            <a:pPr lvl="0">
              <a:defRPr sz="1800"/>
            </a:pPr>
            <a:r>
              <a:rPr sz="1100"/>
              <a:t>PaaS in its most basic sense is an extension of the IaaS pattern to include management of runtimes, middleware, configuration, etc.</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7" name="Shape 707"/>
          <p:cNvSpPr/>
          <p:nvPr>
            <p:ph type="sldImg"/>
          </p:nvPr>
        </p:nvSpPr>
        <p:spPr>
          <a:prstGeom prst="rect">
            <a:avLst/>
          </a:prstGeom>
        </p:spPr>
        <p:txBody>
          <a:bodyPr/>
          <a:lstStyle/>
          <a:p>
            <a:pPr lvl="0"/>
          </a:p>
        </p:txBody>
      </p:sp>
      <p:sp>
        <p:nvSpPr>
          <p:cNvPr id="708" name="Shape 708"/>
          <p:cNvSpPr/>
          <p:nvPr>
            <p:ph type="body" sz="quarter" idx="1"/>
          </p:nvPr>
        </p:nvSpPr>
        <p:spPr>
          <a:prstGeom prst="rect">
            <a:avLst/>
          </a:prstGeom>
        </p:spPr>
        <p:txBody>
          <a:bodyPr/>
          <a:lstStyle/>
          <a:p>
            <a:pPr lvl="0" defTabSz="914400">
              <a:lnSpc>
                <a:spcPct val="100000"/>
              </a:lnSpc>
              <a:spcBef>
                <a:spcPts val="1200"/>
              </a:spcBef>
              <a:defRPr sz="1800"/>
            </a:pPr>
            <a:r>
              <a:rPr sz="1100">
                <a:latin typeface="Verdana"/>
                <a:ea typeface="Verdana"/>
                <a:cs typeface="Verdana"/>
                <a:sym typeface="Verdana"/>
              </a:rPr>
              <a:t>Highlight that not only are the steps longer in IaaS, but often there are multiple groups involved (ie, Dev, Operations, etc).  </a:t>
            </a:r>
            <a:endParaRPr sz="1100">
              <a:latin typeface="Verdana"/>
              <a:ea typeface="Verdana"/>
              <a:cs typeface="Verdana"/>
              <a:sym typeface="Verdana"/>
            </a:endParaRPr>
          </a:p>
          <a:p>
            <a:pPr lvl="0" defTabSz="914400">
              <a:lnSpc>
                <a:spcPct val="100000"/>
              </a:lnSpc>
              <a:spcBef>
                <a:spcPts val="1200"/>
              </a:spcBef>
              <a:defRPr sz="1800"/>
            </a:pPr>
            <a:endParaRPr sz="1100">
              <a:latin typeface="Verdana"/>
              <a:ea typeface="Verdana"/>
              <a:cs typeface="Verdana"/>
              <a:sym typeface="Verdana"/>
            </a:endParaRPr>
          </a:p>
          <a:p>
            <a:pPr lvl="0" defTabSz="914400">
              <a:lnSpc>
                <a:spcPct val="100000"/>
              </a:lnSpc>
              <a:spcBef>
                <a:spcPts val="1200"/>
              </a:spcBef>
              <a:defRPr sz="1800"/>
            </a:pPr>
            <a:r>
              <a:rPr sz="1100">
                <a:latin typeface="Verdana"/>
                <a:ea typeface="Verdana"/>
                <a:cs typeface="Verdana"/>
                <a:sym typeface="Verdana"/>
              </a:rPr>
              <a:t>Management of configuration information is often manual in IaaS (though not always).</a:t>
            </a:r>
            <a:endParaRPr sz="1100">
              <a:latin typeface="Verdana"/>
              <a:ea typeface="Verdana"/>
              <a:cs typeface="Verdana"/>
              <a:sym typeface="Verdana"/>
            </a:endParaRPr>
          </a:p>
          <a:p>
            <a:pPr lvl="0" defTabSz="914400">
              <a:lnSpc>
                <a:spcPct val="100000"/>
              </a:lnSpc>
              <a:spcBef>
                <a:spcPts val="1200"/>
              </a:spcBef>
              <a:defRPr sz="1800"/>
            </a:pPr>
            <a:endParaRPr sz="1100">
              <a:latin typeface="Verdana"/>
              <a:ea typeface="Verdana"/>
              <a:cs typeface="Verdana"/>
              <a:sym typeface="Verdana"/>
            </a:endParaRPr>
          </a:p>
          <a:p>
            <a:pPr lvl="0" defTabSz="914316">
              <a:lnSpc>
                <a:spcPct val="100000"/>
              </a:lnSpc>
              <a:spcBef>
                <a:spcPts val="1200"/>
              </a:spcBef>
              <a:defRPr sz="1800"/>
            </a:pPr>
            <a:r>
              <a:rPr sz="1100">
                <a:latin typeface="Verdana"/>
                <a:ea typeface="Verdana"/>
                <a:cs typeface="Verdana"/>
                <a:sym typeface="Verdana"/>
              </a:rPr>
              <a:t>Explain that for non-virtualized customers, the steps are even greater.</a:t>
            </a:r>
            <a:endParaRPr sz="1100">
              <a:latin typeface="Verdana"/>
              <a:ea typeface="Verdana"/>
              <a:cs typeface="Verdana"/>
              <a:sym typeface="Verdan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6" name="Shape 736"/>
          <p:cNvSpPr/>
          <p:nvPr>
            <p:ph type="sldImg"/>
          </p:nvPr>
        </p:nvSpPr>
        <p:spPr>
          <a:prstGeom prst="rect">
            <a:avLst/>
          </a:prstGeom>
        </p:spPr>
        <p:txBody>
          <a:bodyPr/>
          <a:lstStyle/>
          <a:p>
            <a:pPr lvl="0"/>
          </a:p>
        </p:txBody>
      </p:sp>
      <p:sp>
        <p:nvSpPr>
          <p:cNvPr id="737" name="Shape 737"/>
          <p:cNvSpPr/>
          <p:nvPr>
            <p:ph type="body" sz="quarter" idx="1"/>
          </p:nvPr>
        </p:nvSpPr>
        <p:spPr>
          <a:prstGeom prst="rect">
            <a:avLst/>
          </a:prstGeom>
        </p:spPr>
        <p:txBody>
          <a:bodyPr/>
          <a:lstStyle/>
          <a:p>
            <a:pPr lvl="0" defTabSz="914400">
              <a:lnSpc>
                <a:spcPct val="100000"/>
              </a:lnSpc>
              <a:spcBef>
                <a:spcPts val="1200"/>
              </a:spcBef>
              <a:defRPr sz="1800"/>
            </a:pPr>
            <a:r>
              <a:rPr sz="1100">
                <a:latin typeface="Verdana"/>
                <a:ea typeface="Verdana"/>
                <a:cs typeface="Verdana"/>
                <a:sym typeface="Verdana"/>
              </a:rPr>
              <a:t>Highlight that not only are the steps longer in IaaS, but often there are multiple groups involved (ie, Dev, Operations, etc).  </a:t>
            </a:r>
            <a:endParaRPr sz="1100">
              <a:latin typeface="Verdana"/>
              <a:ea typeface="Verdana"/>
              <a:cs typeface="Verdana"/>
              <a:sym typeface="Verdana"/>
            </a:endParaRPr>
          </a:p>
          <a:p>
            <a:pPr lvl="0" defTabSz="914400">
              <a:lnSpc>
                <a:spcPct val="100000"/>
              </a:lnSpc>
              <a:spcBef>
                <a:spcPts val="1200"/>
              </a:spcBef>
              <a:defRPr sz="1800"/>
            </a:pPr>
            <a:r>
              <a:rPr sz="1100">
                <a:latin typeface="Verdana"/>
                <a:ea typeface="Verdana"/>
                <a:cs typeface="Verdana"/>
                <a:sym typeface="Verdana"/>
              </a:rPr>
              <a:t>Management of configuration information is often manual in IaaS (though not always).</a:t>
            </a:r>
            <a:endParaRPr sz="1100">
              <a:latin typeface="Verdana"/>
              <a:ea typeface="Verdana"/>
              <a:cs typeface="Verdana"/>
              <a:sym typeface="Verdana"/>
            </a:endParaRPr>
          </a:p>
          <a:p>
            <a:pPr lvl="0" defTabSz="914400">
              <a:lnSpc>
                <a:spcPct val="100000"/>
              </a:lnSpc>
              <a:spcBef>
                <a:spcPts val="1200"/>
              </a:spcBef>
              <a:defRPr sz="1800"/>
            </a:pPr>
            <a:r>
              <a:rPr sz="1100">
                <a:latin typeface="Verdana"/>
                <a:ea typeface="Verdana"/>
                <a:cs typeface="Verdana"/>
                <a:sym typeface="Verdana"/>
              </a:rPr>
              <a:t>Explain that for non-virtualized customers, the steps are even greater.</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1" name="Shape 741"/>
          <p:cNvSpPr/>
          <p:nvPr>
            <p:ph type="sldImg"/>
          </p:nvPr>
        </p:nvSpPr>
        <p:spPr>
          <a:prstGeom prst="rect">
            <a:avLst/>
          </a:prstGeom>
        </p:spPr>
        <p:txBody>
          <a:bodyPr/>
          <a:lstStyle/>
          <a:p>
            <a:pPr lvl="0"/>
          </a:p>
        </p:txBody>
      </p:sp>
      <p:sp>
        <p:nvSpPr>
          <p:cNvPr id="742" name="Shape 742"/>
          <p:cNvSpPr/>
          <p:nvPr>
            <p:ph type="body" sz="quarter" idx="1"/>
          </p:nvPr>
        </p:nvSpPr>
        <p:spPr>
          <a:prstGeom prst="rect">
            <a:avLst/>
          </a:prstGeom>
        </p:spPr>
        <p:txBody>
          <a:bodyPr/>
          <a:lstStyle>
            <a:lvl1pPr defTabSz="914400">
              <a:lnSpc>
                <a:spcPct val="100000"/>
              </a:lnSpc>
              <a:spcBef>
                <a:spcPts val="1200"/>
              </a:spcBef>
              <a:defRPr sz="1100">
                <a:latin typeface="Verdana"/>
                <a:ea typeface="Verdana"/>
                <a:cs typeface="Verdana"/>
                <a:sym typeface="Verdana"/>
              </a:defRPr>
            </a:lvl1pPr>
          </a:lstStyle>
          <a:p>
            <a:pPr lvl="0">
              <a:defRPr sz="1800"/>
            </a:pPr>
            <a:r>
              <a:rPr sz="1100"/>
              <a:t>Speed in the market place wins. Reducing the handoff points and automating to take the application lifecycle from months &lt;click&gt;</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2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4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0" showMasterPhAnim="1">
  <p:cSld name="Title &amp; Subtitle">
    <p:spTree>
      <p:nvGrpSpPr>
        <p:cNvPr id="1" name=""/>
        <p:cNvGrpSpPr/>
        <p:nvPr/>
      </p:nvGrpSpPr>
      <p:grpSpPr>
        <a:xfrm>
          <a:off x="0" y="0"/>
          <a:ext cx="0" cy="0"/>
          <a:chOff x="0" y="0"/>
          <a:chExt cx="0" cy="0"/>
        </a:xfrm>
      </p:grpSpPr>
      <p:sp>
        <p:nvSpPr>
          <p:cNvPr id="9" name="Shape 9"/>
          <p:cNvSpPr/>
          <p:nvPr>
            <p:ph type="title"/>
          </p:nvPr>
        </p:nvSpPr>
        <p:spPr>
          <a:xfrm>
            <a:off x="1778000" y="2298700"/>
            <a:ext cx="20828000" cy="4648200"/>
          </a:xfrm>
          <a:prstGeom prst="rect">
            <a:avLst/>
          </a:prstGeom>
        </p:spPr>
        <p:txBody>
          <a:bodyPr anchor="b">
            <a:normAutofit fontScale="100000" lnSpcReduction="0"/>
          </a:bodyPr>
          <a:lstStyle>
            <a:lvl1pPr algn="ctr" defTabSz="825500">
              <a:lnSpc>
                <a:spcPct val="100000"/>
              </a:lnSpc>
              <a:defRPr sz="11200">
                <a:solidFill>
                  <a:srgbClr val="000000"/>
                </a:solidFill>
                <a:uFillTx/>
                <a:latin typeface="+mn-lt"/>
                <a:ea typeface="+mn-ea"/>
                <a:cs typeface="+mn-cs"/>
                <a:sym typeface="Helvetica Light"/>
              </a:defRPr>
            </a:lvl1pPr>
          </a:lstStyle>
          <a:p>
            <a:pPr lvl="0">
              <a:defRPr sz="1800"/>
            </a:pPr>
            <a:r>
              <a:rPr sz="11200"/>
              <a:t>Title Text</a:t>
            </a:r>
          </a:p>
        </p:txBody>
      </p:sp>
      <p:sp>
        <p:nvSpPr>
          <p:cNvPr id="10" name="Shape 10"/>
          <p:cNvSpPr/>
          <p:nvPr>
            <p:ph type="body" idx="1"/>
          </p:nvPr>
        </p:nvSpPr>
        <p:spPr>
          <a:xfrm>
            <a:off x="1778000" y="7073900"/>
            <a:ext cx="20828000" cy="1587500"/>
          </a:xfrm>
          <a:prstGeom prst="rect">
            <a:avLst/>
          </a:prstGeom>
        </p:spPr>
        <p:txBody>
          <a:bodyPr>
            <a:normAutofit fontScale="100000" lnSpcReduction="0"/>
          </a:bodyPr>
          <a:lstStyle>
            <a:lvl1pPr marL="0" indent="0" algn="ctr" defTabSz="825500">
              <a:spcBef>
                <a:spcPts val="0"/>
              </a:spcBef>
              <a:buClrTx/>
              <a:buSzTx/>
              <a:buFontTx/>
              <a:buNone/>
              <a:defRPr sz="4400">
                <a:solidFill>
                  <a:srgbClr val="000000"/>
                </a:solidFill>
                <a:uFillTx/>
                <a:latin typeface="+mn-lt"/>
                <a:ea typeface="+mn-ea"/>
                <a:cs typeface="+mn-cs"/>
                <a:sym typeface="Helvetica Light"/>
              </a:defRPr>
            </a:lvl1pPr>
            <a:lvl2pPr marL="0" indent="228600" algn="ctr" defTabSz="825500">
              <a:spcBef>
                <a:spcPts val="0"/>
              </a:spcBef>
              <a:buClrTx/>
              <a:buSzTx/>
              <a:buFontTx/>
              <a:buNone/>
              <a:defRPr sz="4400">
                <a:solidFill>
                  <a:srgbClr val="000000"/>
                </a:solidFill>
                <a:uFillTx/>
                <a:latin typeface="+mn-lt"/>
                <a:ea typeface="+mn-ea"/>
                <a:cs typeface="+mn-cs"/>
                <a:sym typeface="Helvetica Light"/>
              </a:defRPr>
            </a:lvl2pPr>
            <a:lvl3pPr marL="0" indent="457200" algn="ctr" defTabSz="825500">
              <a:spcBef>
                <a:spcPts val="0"/>
              </a:spcBef>
              <a:buClrTx/>
              <a:buSzTx/>
              <a:buFontTx/>
              <a:buNone/>
              <a:defRPr sz="4400">
                <a:solidFill>
                  <a:srgbClr val="000000"/>
                </a:solidFill>
                <a:uFillTx/>
                <a:latin typeface="+mn-lt"/>
                <a:ea typeface="+mn-ea"/>
                <a:cs typeface="+mn-cs"/>
                <a:sym typeface="Helvetica Light"/>
              </a:defRPr>
            </a:lvl3pPr>
            <a:lvl4pPr marL="0" indent="685800" algn="ctr" defTabSz="825500">
              <a:spcBef>
                <a:spcPts val="0"/>
              </a:spcBef>
              <a:buClrTx/>
              <a:buSzTx/>
              <a:buFontTx/>
              <a:buNone/>
              <a:defRPr sz="4400">
                <a:solidFill>
                  <a:srgbClr val="000000"/>
                </a:solidFill>
                <a:uFillTx/>
                <a:latin typeface="+mn-lt"/>
                <a:ea typeface="+mn-ea"/>
                <a:cs typeface="+mn-cs"/>
                <a:sym typeface="Helvetica Light"/>
              </a:defRPr>
            </a:lvl4pPr>
            <a:lvl5pPr marL="0" indent="914400" algn="ctr" defTabSz="825500">
              <a:spcBef>
                <a:spcPts val="0"/>
              </a:spcBef>
              <a:buClrTx/>
              <a:buSzTx/>
              <a:buFontTx/>
              <a:buNone/>
              <a:defRPr sz="4400">
                <a:solidFill>
                  <a:srgbClr val="000000"/>
                </a:solidFill>
                <a:uFillTx/>
                <a:latin typeface="+mn-lt"/>
                <a:ea typeface="+mn-ea"/>
                <a:cs typeface="+mn-cs"/>
                <a:sym typeface="Helvetica Light"/>
              </a:defRPr>
            </a:lvl5pPr>
          </a:lstStyle>
          <a:p>
            <a:pPr lvl="0">
              <a:defRPr sz="1800"/>
            </a:pPr>
            <a:r>
              <a:rPr sz="4400"/>
              <a:t>Body Level One</a:t>
            </a:r>
            <a:endParaRPr sz="4400"/>
          </a:p>
          <a:p>
            <a:pPr lvl="1">
              <a:defRPr sz="1800"/>
            </a:pPr>
            <a:r>
              <a:rPr sz="4400"/>
              <a:t>Body Level Two</a:t>
            </a:r>
            <a:endParaRPr sz="4400"/>
          </a:p>
          <a:p>
            <a:pPr lvl="2">
              <a:defRPr sz="1800"/>
            </a:pPr>
            <a:r>
              <a:rPr sz="4400"/>
              <a:t>Body Level Three</a:t>
            </a:r>
            <a:endParaRPr sz="4400"/>
          </a:p>
          <a:p>
            <a:pPr lvl="3">
              <a:defRPr sz="1800"/>
            </a:pPr>
            <a:r>
              <a:rPr sz="4400"/>
              <a:t>Body Level Four</a:t>
            </a:r>
            <a:endParaRPr sz="4400"/>
          </a:p>
          <a:p>
            <a:pPr lvl="4">
              <a:defRPr sz="1800"/>
            </a:pPr>
            <a:r>
              <a:rPr sz="4400"/>
              <a:t>Body Level Five</a:t>
            </a:r>
          </a:p>
        </p:txBody>
      </p:sp>
      <p:pic>
        <p:nvPicPr>
          <p:cNvPr id="11" name="Pivotal_Teal.png"/>
          <p:cNvPicPr/>
          <p:nvPr/>
        </p:nvPicPr>
        <p:blipFill>
          <a:blip r:embed="rId2">
            <a:extLst/>
          </a:blip>
          <a:stretch>
            <a:fillRect/>
          </a:stretch>
        </p:blipFill>
        <p:spPr>
          <a:xfrm>
            <a:off x="22142487" y="12836621"/>
            <a:ext cx="2540001" cy="994611"/>
          </a:xfrm>
          <a:prstGeom prst="rect">
            <a:avLst/>
          </a:prstGeom>
          <a:ln w="12700">
            <a:miter lim="400000"/>
          </a:ln>
        </p:spPr>
      </p:pic>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Quote">
    <p:spTree>
      <p:nvGrpSpPr>
        <p:cNvPr id="1" name=""/>
        <p:cNvGrpSpPr/>
        <p:nvPr/>
      </p:nvGrpSpPr>
      <p:grpSpPr>
        <a:xfrm>
          <a:off x="0" y="0"/>
          <a:ext cx="0" cy="0"/>
          <a:chOff x="0" y="0"/>
          <a:chExt cx="0" cy="0"/>
        </a:xfrm>
      </p:grpSpPr>
      <p:pic>
        <p:nvPicPr>
          <p:cNvPr id="36" name="Pivotal_Teal.png"/>
          <p:cNvPicPr/>
          <p:nvPr/>
        </p:nvPicPr>
        <p:blipFill>
          <a:blip r:embed="rId2">
            <a:extLst/>
          </a:blip>
          <a:stretch>
            <a:fillRect/>
          </a:stretch>
        </p:blipFill>
        <p:spPr>
          <a:xfrm>
            <a:off x="22142487" y="12836621"/>
            <a:ext cx="2540001" cy="994611"/>
          </a:xfrm>
          <a:prstGeom prst="rect">
            <a:avLst/>
          </a:prstGeom>
          <a:ln w="12700">
            <a:miter lim="400000"/>
          </a:ln>
        </p:spPr>
      </p:pic>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Photo">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pic>
        <p:nvPicPr>
          <p:cNvPr id="39" name="Pivotal_Teal.png"/>
          <p:cNvPicPr/>
          <p:nvPr/>
        </p:nvPicPr>
        <p:blipFill>
          <a:blip r:embed="rId2">
            <a:extLst/>
          </a:blip>
          <a:stretch>
            <a:fillRect/>
          </a:stretch>
        </p:blipFill>
        <p:spPr>
          <a:xfrm>
            <a:off x="22142487" y="12836621"/>
            <a:ext cx="2540001" cy="994611"/>
          </a:xfrm>
          <a:prstGeom prst="rect">
            <a:avLst/>
          </a:prstGeom>
          <a:ln w="12700">
            <a:miter lim="400000"/>
          </a:ln>
        </p:spPr>
      </p:pic>
    </p:spTree>
  </p:cSld>
  <p:clrMapOvr>
    <a:masterClrMapping/>
  </p:clrMapOvr>
  <p:transitio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Footer bar only">
    <p:spTree>
      <p:nvGrpSpPr>
        <p:cNvPr id="1" name=""/>
        <p:cNvGrpSpPr/>
        <p:nvPr/>
      </p:nvGrpSpPr>
      <p:grpSpPr>
        <a:xfrm>
          <a:off x="0" y="0"/>
          <a:ext cx="0" cy="0"/>
          <a:chOff x="0" y="0"/>
          <a:chExt cx="0" cy="0"/>
        </a:xfrm>
      </p:grpSpPr>
      <p:sp>
        <p:nvSpPr>
          <p:cNvPr id="41" name="Shape 41"/>
          <p:cNvSpPr/>
          <p:nvPr/>
        </p:nvSpPr>
        <p:spPr>
          <a:xfrm>
            <a:off x="-1" y="12344400"/>
            <a:ext cx="24384001" cy="1028702"/>
          </a:xfrm>
          <a:prstGeom prst="rect">
            <a:avLst/>
          </a:prstGeom>
          <a:solidFill>
            <a:srgbClr val="00786E"/>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42" name="Shape 42"/>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sp>
        <p:nvSpPr>
          <p:cNvPr id="43" name="Shape 43"/>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2013 Pivotal. All rights reserved.</a:t>
            </a:r>
          </a:p>
        </p:txBody>
      </p:sp>
      <p:pic>
        <p:nvPicPr>
          <p:cNvPr id="44" name="image1.png" descr="Pivotal_Logo_white.png"/>
          <p:cNvPicPr/>
          <p:nvPr/>
        </p:nvPicPr>
        <p:blipFill>
          <a:blip r:embed="rId2">
            <a:extLst/>
          </a:blip>
          <a:stretch>
            <a:fillRect/>
          </a:stretch>
        </p:blipFill>
        <p:spPr>
          <a:xfrm>
            <a:off x="21177955" y="12570576"/>
            <a:ext cx="2552700" cy="585215"/>
          </a:xfrm>
          <a:prstGeom prst="rect">
            <a:avLst/>
          </a:prstGeom>
          <a:ln w="12700">
            <a:miter lim="400000"/>
          </a:ln>
        </p:spPr>
      </p:pic>
    </p:spTree>
  </p:cSld>
  <p:clrMapOvr>
    <a:masterClrMapping/>
  </p:clrMapOvr>
  <p:transitio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sp>
        <p:nvSpPr>
          <p:cNvPr id="46" name="Shape 46"/>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47" name="Shape 47"/>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48"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49" name="Shape 49"/>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2014 Pivotal. All rights reserved.</a:t>
            </a:r>
          </a:p>
        </p:txBody>
      </p:sp>
      <p:sp>
        <p:nvSpPr>
          <p:cNvPr id="50" name="Shape 50"/>
          <p:cNvSpPr/>
          <p:nvPr/>
        </p:nvSpPr>
        <p:spPr>
          <a:xfrm>
            <a:off x="-1" y="-1"/>
            <a:ext cx="24384001" cy="13716001"/>
          </a:xfrm>
          <a:prstGeom prst="rect">
            <a:avLst/>
          </a:prstGeom>
          <a:solidFill/>
          <a:ln w="25400">
            <a:solidFill>
              <a:srgbClr val="4D4D4D"/>
            </a:solidFill>
          </a:ln>
        </p:spPr>
        <p:txBody>
          <a:bodyPr lIns="121919" tIns="121919" rIns="121919" bIns="121919" anchor="ctr"/>
          <a:lstStyle/>
          <a:p>
            <a:pPr lvl="0" defTabSz="914400">
              <a:defRPr sz="4800">
                <a:solidFill>
                  <a:srgbClr val="FFFFFF"/>
                </a:solidFill>
                <a:latin typeface="Arial"/>
                <a:ea typeface="Arial"/>
                <a:cs typeface="Arial"/>
                <a:sym typeface="Arial"/>
              </a:defRPr>
            </a:pPr>
          </a:p>
        </p:txBody>
      </p:sp>
      <p:sp>
        <p:nvSpPr>
          <p:cNvPr id="51" name="Shape 51"/>
          <p:cNvSpPr/>
          <p:nvPr>
            <p:ph type="title"/>
          </p:nvPr>
        </p:nvSpPr>
        <p:spPr>
          <a:xfrm>
            <a:off x="2374898" y="72085"/>
            <a:ext cx="11691055" cy="6112811"/>
          </a:xfrm>
          <a:prstGeom prst="rect">
            <a:avLst/>
          </a:prstGeom>
        </p:spPr>
        <p:txBody>
          <a:bodyPr anchor="b"/>
          <a:lstStyle>
            <a:lvl1pPr>
              <a:defRPr b="1" sz="9600">
                <a:solidFill>
                  <a:srgbClr val="F16F3B"/>
                </a:solidFill>
                <a:uFillTx/>
                <a:latin typeface="Arial"/>
                <a:ea typeface="Arial"/>
                <a:cs typeface="Arial"/>
                <a:sym typeface="Arial"/>
              </a:defRPr>
            </a:lvl1pPr>
          </a:lstStyle>
          <a:p>
            <a:pPr lvl="0">
              <a:defRPr b="0" sz="1800">
                <a:solidFill>
                  <a:srgbClr val="000000"/>
                </a:solidFill>
              </a:defRPr>
            </a:pPr>
            <a:r>
              <a:rPr b="1" sz="9600">
                <a:solidFill>
                  <a:srgbClr val="F16F3B"/>
                </a:solidFill>
              </a:rPr>
              <a:t>Title Text</a:t>
            </a:r>
          </a:p>
        </p:txBody>
      </p:sp>
      <p:sp>
        <p:nvSpPr>
          <p:cNvPr id="52" name="Shape 52"/>
          <p:cNvSpPr/>
          <p:nvPr>
            <p:ph type="body" idx="1"/>
          </p:nvPr>
        </p:nvSpPr>
        <p:spPr>
          <a:xfrm>
            <a:off x="2374900" y="7022357"/>
            <a:ext cx="16129001" cy="4413887"/>
          </a:xfrm>
          <a:prstGeom prst="rect">
            <a:avLst/>
          </a:prstGeom>
        </p:spPr>
        <p:txBody>
          <a:bodyPr/>
          <a:lstStyle>
            <a:lvl1pPr marL="0" indent="0">
              <a:spcBef>
                <a:spcPts val="0"/>
              </a:spcBef>
              <a:buClrTx/>
              <a:buSzTx/>
              <a:buFontTx/>
              <a:buNone/>
              <a:defRPr>
                <a:solidFill>
                  <a:srgbClr val="3EA7BC"/>
                </a:solidFill>
                <a:uFillTx/>
                <a:latin typeface="Arial"/>
                <a:ea typeface="Arial"/>
                <a:cs typeface="Arial"/>
                <a:sym typeface="Arial"/>
              </a:defRPr>
            </a:lvl1pPr>
            <a:lvl2pPr marL="0" indent="457200">
              <a:spcBef>
                <a:spcPts val="0"/>
              </a:spcBef>
              <a:buClrTx/>
              <a:buSzTx/>
              <a:buFontTx/>
              <a:buNone/>
              <a:defRPr>
                <a:solidFill>
                  <a:srgbClr val="3EA7BC"/>
                </a:solidFill>
                <a:uFillTx/>
                <a:latin typeface="Arial"/>
                <a:ea typeface="Arial"/>
                <a:cs typeface="Arial"/>
                <a:sym typeface="Arial"/>
              </a:defRPr>
            </a:lvl2pPr>
            <a:lvl3pPr marL="0" indent="914400">
              <a:spcBef>
                <a:spcPts val="0"/>
              </a:spcBef>
              <a:buClrTx/>
              <a:buSzTx/>
              <a:buFontTx/>
              <a:buNone/>
              <a:defRPr>
                <a:solidFill>
                  <a:srgbClr val="3EA7BC"/>
                </a:solidFill>
                <a:uFillTx/>
                <a:latin typeface="Arial"/>
                <a:ea typeface="Arial"/>
                <a:cs typeface="Arial"/>
                <a:sym typeface="Arial"/>
              </a:defRPr>
            </a:lvl3pPr>
            <a:lvl4pPr marL="0" indent="1371600">
              <a:spcBef>
                <a:spcPts val="0"/>
              </a:spcBef>
              <a:buClrTx/>
              <a:buSzTx/>
              <a:buFontTx/>
              <a:buNone/>
              <a:defRPr>
                <a:solidFill>
                  <a:srgbClr val="3EA7BC"/>
                </a:solidFill>
                <a:uFillTx/>
                <a:latin typeface="Arial"/>
                <a:ea typeface="Arial"/>
                <a:cs typeface="Arial"/>
                <a:sym typeface="Arial"/>
              </a:defRPr>
            </a:lvl4pPr>
            <a:lvl5pPr marL="0" indent="1828800">
              <a:spcBef>
                <a:spcPts val="0"/>
              </a:spcBef>
              <a:buClrTx/>
              <a:buSzTx/>
              <a:buFontTx/>
              <a:buNone/>
              <a:defRPr>
                <a:solidFill>
                  <a:srgbClr val="3EA7BC"/>
                </a:solidFill>
                <a:uFillTx/>
                <a:latin typeface="Arial"/>
                <a:ea typeface="Arial"/>
                <a:cs typeface="Arial"/>
                <a:sym typeface="Arial"/>
              </a:defRPr>
            </a:lvl5pPr>
          </a:lstStyle>
          <a:p>
            <a:pPr lvl="0">
              <a:defRPr sz="1800">
                <a:solidFill>
                  <a:srgbClr val="000000"/>
                </a:solidFill>
              </a:defRPr>
            </a:pPr>
            <a:r>
              <a:rPr sz="6400">
                <a:solidFill>
                  <a:srgbClr val="3EA7BC"/>
                </a:solidFill>
              </a:rPr>
              <a:t>Body Level One</a:t>
            </a:r>
            <a:endParaRPr sz="6400">
              <a:solidFill>
                <a:srgbClr val="3EA7BC"/>
              </a:solidFill>
            </a:endParaRPr>
          </a:p>
          <a:p>
            <a:pPr lvl="1">
              <a:defRPr sz="1800">
                <a:solidFill>
                  <a:srgbClr val="000000"/>
                </a:solidFill>
              </a:defRPr>
            </a:pPr>
            <a:r>
              <a:rPr sz="6400">
                <a:solidFill>
                  <a:srgbClr val="3EA7BC"/>
                </a:solidFill>
              </a:rPr>
              <a:t>Body Level Two</a:t>
            </a:r>
            <a:endParaRPr sz="6400">
              <a:solidFill>
                <a:srgbClr val="3EA7BC"/>
              </a:solidFill>
            </a:endParaRPr>
          </a:p>
          <a:p>
            <a:pPr lvl="2">
              <a:defRPr sz="1800">
                <a:solidFill>
                  <a:srgbClr val="000000"/>
                </a:solidFill>
              </a:defRPr>
            </a:pPr>
            <a:r>
              <a:rPr sz="6400">
                <a:solidFill>
                  <a:srgbClr val="3EA7BC"/>
                </a:solidFill>
              </a:rPr>
              <a:t>Body Level Three</a:t>
            </a:r>
            <a:endParaRPr sz="6400">
              <a:solidFill>
                <a:srgbClr val="3EA7BC"/>
              </a:solidFill>
            </a:endParaRPr>
          </a:p>
          <a:p>
            <a:pPr lvl="3">
              <a:defRPr sz="1800">
                <a:solidFill>
                  <a:srgbClr val="000000"/>
                </a:solidFill>
              </a:defRPr>
            </a:pPr>
            <a:r>
              <a:rPr sz="6400">
                <a:solidFill>
                  <a:srgbClr val="3EA7BC"/>
                </a:solidFill>
              </a:rPr>
              <a:t>Body Level Four</a:t>
            </a:r>
            <a:endParaRPr sz="6400">
              <a:solidFill>
                <a:srgbClr val="3EA7BC"/>
              </a:solidFill>
            </a:endParaRPr>
          </a:p>
          <a:p>
            <a:pPr lvl="4">
              <a:defRPr sz="1800">
                <a:solidFill>
                  <a:srgbClr val="000000"/>
                </a:solidFill>
              </a:defRPr>
            </a:pPr>
            <a:r>
              <a:rPr sz="6400">
                <a:solidFill>
                  <a:srgbClr val="3EA7BC"/>
                </a:solidFill>
              </a:rPr>
              <a:t>Body Level Five</a:t>
            </a:r>
          </a:p>
        </p:txBody>
      </p:sp>
      <p:sp>
        <p:nvSpPr>
          <p:cNvPr id="53" name="Shape 53"/>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54" name="Shape 54"/>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55"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56" name="Shape 56"/>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2014 Pivotal. All rights reserved.</a:t>
            </a:r>
          </a:p>
        </p:txBody>
      </p:sp>
    </p:spTree>
  </p:cSld>
  <p:clrMapOvr>
    <a:masterClrMapping/>
  </p:clrMapOvr>
  <p:transitio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showMasterPhAnim="1">
  <p:cSld name="1_Title and Content">
    <p:spTree>
      <p:nvGrpSpPr>
        <p:cNvPr id="1" name=""/>
        <p:cNvGrpSpPr/>
        <p:nvPr/>
      </p:nvGrpSpPr>
      <p:grpSpPr>
        <a:xfrm>
          <a:off x="0" y="0"/>
          <a:ext cx="0" cy="0"/>
          <a:chOff x="0" y="0"/>
          <a:chExt cx="0" cy="0"/>
        </a:xfrm>
      </p:grpSpPr>
      <p:sp>
        <p:nvSpPr>
          <p:cNvPr id="58" name="Shape 58"/>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59" name="Shape 59"/>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60"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61" name="Shape 61"/>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2014 Pivotal. All rights reserved.</a:t>
            </a:r>
          </a:p>
        </p:txBody>
      </p:sp>
      <p:sp>
        <p:nvSpPr>
          <p:cNvPr id="62" name="Shape 62"/>
          <p:cNvSpPr/>
          <p:nvPr>
            <p:ph type="title"/>
          </p:nvPr>
        </p:nvSpPr>
        <p:spPr>
          <a:xfrm>
            <a:off x="977901" y="867834"/>
            <a:ext cx="22428201" cy="1998134"/>
          </a:xfrm>
          <a:prstGeom prst="rect">
            <a:avLst/>
          </a:prstGeom>
        </p:spPr>
        <p:txBody>
          <a:bodyPr/>
          <a:lstStyle>
            <a:lvl1pPr>
              <a:defRPr>
                <a:solidFill>
                  <a:srgbClr val="00685D"/>
                </a:solidFill>
                <a:uFillTx/>
                <a:latin typeface="Arial"/>
                <a:ea typeface="Arial"/>
                <a:cs typeface="Arial"/>
                <a:sym typeface="Arial"/>
              </a:defRPr>
            </a:lvl1pPr>
          </a:lstStyle>
          <a:p>
            <a:pPr lvl="0">
              <a:defRPr sz="1800">
                <a:solidFill>
                  <a:srgbClr val="000000"/>
                </a:solidFill>
              </a:defRPr>
            </a:pPr>
            <a:r>
              <a:rPr sz="8400">
                <a:solidFill>
                  <a:srgbClr val="00685D"/>
                </a:solidFill>
              </a:rPr>
              <a:t>Title Text</a:t>
            </a:r>
          </a:p>
        </p:txBody>
      </p:sp>
      <p:sp>
        <p:nvSpPr>
          <p:cNvPr id="63" name="Shape 63"/>
          <p:cNvSpPr/>
          <p:nvPr>
            <p:ph type="body" idx="1"/>
          </p:nvPr>
        </p:nvSpPr>
        <p:spPr>
          <a:xfrm>
            <a:off x="977903" y="2865967"/>
            <a:ext cx="22428201" cy="10850034"/>
          </a:xfrm>
          <a:prstGeom prst="rect">
            <a:avLst/>
          </a:prstGeom>
        </p:spPr>
        <p:txBody>
          <a:bodyPr/>
          <a:lstStyle>
            <a:lvl1pPr>
              <a:buClr>
                <a:srgbClr val="ADC339"/>
              </a:buClr>
              <a:defRPr>
                <a:solidFill>
                  <a:srgbClr val="4D4D4D"/>
                </a:solidFill>
                <a:uFillTx/>
                <a:latin typeface="Arial"/>
                <a:ea typeface="Arial"/>
                <a:cs typeface="Arial"/>
                <a:sym typeface="Arial"/>
              </a:defRPr>
            </a:lvl1pPr>
            <a:lvl2pPr>
              <a:buClr>
                <a:srgbClr val="ADC339"/>
              </a:buClr>
              <a:defRPr>
                <a:solidFill>
                  <a:srgbClr val="4D4D4D"/>
                </a:solidFill>
                <a:uFillTx/>
                <a:latin typeface="Arial"/>
                <a:ea typeface="Arial"/>
                <a:cs typeface="Arial"/>
                <a:sym typeface="Arial"/>
              </a:defRPr>
            </a:lvl2pPr>
            <a:lvl3pPr>
              <a:buClr>
                <a:srgbClr val="ADC339"/>
              </a:buClr>
              <a:defRPr>
                <a:solidFill>
                  <a:srgbClr val="4D4D4D"/>
                </a:solidFill>
                <a:uFillTx/>
                <a:latin typeface="Arial"/>
                <a:ea typeface="Arial"/>
                <a:cs typeface="Arial"/>
                <a:sym typeface="Arial"/>
              </a:defRPr>
            </a:lvl3pPr>
            <a:lvl4pPr marL="2904069" indent="-1532469">
              <a:buClr>
                <a:srgbClr val="ADC339"/>
              </a:buClr>
              <a:defRPr>
                <a:solidFill>
                  <a:srgbClr val="4D4D4D"/>
                </a:solidFill>
                <a:uFillTx/>
                <a:latin typeface="Arial"/>
                <a:ea typeface="Arial"/>
                <a:cs typeface="Arial"/>
                <a:sym typeface="Arial"/>
              </a:defRPr>
            </a:lvl4pPr>
            <a:lvl5pPr>
              <a:buClr>
                <a:srgbClr val="ADC339"/>
              </a:buClr>
              <a:defRPr>
                <a:solidFill>
                  <a:srgbClr val="4D4D4D"/>
                </a:solidFill>
                <a:uFillTx/>
                <a:latin typeface="Arial"/>
                <a:ea typeface="Arial"/>
                <a:cs typeface="Arial"/>
                <a:sym typeface="Arial"/>
              </a:defRPr>
            </a:lvl5pPr>
          </a:lstStyle>
          <a:p>
            <a:pPr lvl="0">
              <a:defRPr sz="1800">
                <a:solidFill>
                  <a:srgbClr val="000000"/>
                </a:solidFill>
              </a:defRPr>
            </a:pPr>
            <a:r>
              <a:rPr sz="6400">
                <a:solidFill>
                  <a:srgbClr val="4D4D4D"/>
                </a:solidFill>
              </a:rPr>
              <a:t>Body Level One</a:t>
            </a:r>
            <a:endParaRPr sz="6400">
              <a:solidFill>
                <a:srgbClr val="4D4D4D"/>
              </a:solidFill>
            </a:endParaRPr>
          </a:p>
          <a:p>
            <a:pPr lvl="1">
              <a:defRPr sz="1800">
                <a:solidFill>
                  <a:srgbClr val="000000"/>
                </a:solidFill>
              </a:defRPr>
            </a:pPr>
            <a:r>
              <a:rPr sz="6400">
                <a:solidFill>
                  <a:srgbClr val="4D4D4D"/>
                </a:solidFill>
              </a:rPr>
              <a:t>Body Level Two</a:t>
            </a:r>
            <a:endParaRPr sz="6400">
              <a:solidFill>
                <a:srgbClr val="4D4D4D"/>
              </a:solidFill>
            </a:endParaRPr>
          </a:p>
          <a:p>
            <a:pPr lvl="2">
              <a:defRPr sz="1800">
                <a:solidFill>
                  <a:srgbClr val="000000"/>
                </a:solidFill>
              </a:defRPr>
            </a:pPr>
            <a:r>
              <a:rPr sz="6400">
                <a:solidFill>
                  <a:srgbClr val="4D4D4D"/>
                </a:solidFill>
              </a:rPr>
              <a:t>Body Level Three</a:t>
            </a:r>
            <a:endParaRPr sz="6400">
              <a:solidFill>
                <a:srgbClr val="4D4D4D"/>
              </a:solidFill>
            </a:endParaRPr>
          </a:p>
          <a:p>
            <a:pPr lvl="3">
              <a:defRPr sz="1800">
                <a:solidFill>
                  <a:srgbClr val="000000"/>
                </a:solidFill>
              </a:defRPr>
            </a:pPr>
            <a:r>
              <a:rPr sz="6400">
                <a:solidFill>
                  <a:srgbClr val="4D4D4D"/>
                </a:solidFill>
              </a:rPr>
              <a:t>Body Level Four</a:t>
            </a:r>
            <a:endParaRPr sz="6400">
              <a:solidFill>
                <a:srgbClr val="4D4D4D"/>
              </a:solidFill>
            </a:endParaRPr>
          </a:p>
          <a:p>
            <a:pPr lvl="4">
              <a:defRPr sz="1800">
                <a:solidFill>
                  <a:srgbClr val="000000"/>
                </a:solidFill>
              </a:defRPr>
            </a:pPr>
            <a:r>
              <a:rPr sz="6400">
                <a:solidFill>
                  <a:srgbClr val="4D4D4D"/>
                </a:solidFill>
              </a:rPr>
              <a:t>Body Level Five</a:t>
            </a:r>
          </a:p>
        </p:txBody>
      </p:sp>
      <p:pic>
        <p:nvPicPr>
          <p:cNvPr id="64" name="image2.png" descr="color_rings.png"/>
          <p:cNvPicPr/>
          <p:nvPr/>
        </p:nvPicPr>
        <p:blipFill>
          <a:blip r:embed="rId3">
            <a:extLst/>
          </a:blip>
          <a:srcRect l="52000" t="0" r="0" b="0"/>
          <a:stretch>
            <a:fillRect/>
          </a:stretch>
        </p:blipFill>
        <p:spPr>
          <a:xfrm rot="10800000">
            <a:off x="23977600" y="919533"/>
            <a:ext cx="406400" cy="4166489"/>
          </a:xfrm>
          <a:prstGeom prst="rect">
            <a:avLst/>
          </a:prstGeom>
          <a:ln w="12700">
            <a:miter lim="400000"/>
          </a:ln>
        </p:spPr>
      </p:pic>
    </p:spTree>
  </p:cSld>
  <p:clrMapOvr>
    <a:masterClrMapping/>
  </p:clrMapOvr>
  <p:transitio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showMasterPhAnim="1">
  <p:cSld name="Divider">
    <p:spTree>
      <p:nvGrpSpPr>
        <p:cNvPr id="1" name=""/>
        <p:cNvGrpSpPr/>
        <p:nvPr/>
      </p:nvGrpSpPr>
      <p:grpSpPr>
        <a:xfrm>
          <a:off x="0" y="0"/>
          <a:ext cx="0" cy="0"/>
          <a:chOff x="0" y="0"/>
          <a:chExt cx="0" cy="0"/>
        </a:xfrm>
      </p:grpSpPr>
      <p:sp>
        <p:nvSpPr>
          <p:cNvPr id="66" name="Shape 66"/>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67" name="Shape 67"/>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68"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69" name="Shape 69"/>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2014 Pivotal. All rights reserved.</a:t>
            </a:r>
          </a:p>
        </p:txBody>
      </p:sp>
      <p:sp>
        <p:nvSpPr>
          <p:cNvPr id="70" name="Shape 70"/>
          <p:cNvSpPr/>
          <p:nvPr/>
        </p:nvSpPr>
        <p:spPr>
          <a:xfrm>
            <a:off x="-1" y="-1"/>
            <a:ext cx="24384001" cy="13716001"/>
          </a:xfrm>
          <a:prstGeom prst="rect">
            <a:avLst/>
          </a:prstGeom>
          <a:solidFill/>
          <a:ln w="25400">
            <a:solidFill>
              <a:srgbClr val="4D4D4D"/>
            </a:solidFill>
          </a:ln>
        </p:spPr>
        <p:txBody>
          <a:bodyPr lIns="121919" tIns="121919" rIns="121919" bIns="121919" anchor="ctr"/>
          <a:lstStyle/>
          <a:p>
            <a:pPr lvl="0" defTabSz="914400">
              <a:defRPr sz="4800">
                <a:solidFill>
                  <a:srgbClr val="FFFFFF"/>
                </a:solidFill>
                <a:latin typeface="Arial"/>
                <a:ea typeface="Arial"/>
                <a:cs typeface="Arial"/>
                <a:sym typeface="Arial"/>
              </a:defRPr>
            </a:pPr>
          </a:p>
        </p:txBody>
      </p:sp>
      <p:sp>
        <p:nvSpPr>
          <p:cNvPr id="71" name="Shape 71"/>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72" name="Shape 72"/>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sp>
        <p:nvSpPr>
          <p:cNvPr id="73" name="Shape 73"/>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2014 Pivotal. All rights reserved.</a:t>
            </a:r>
          </a:p>
        </p:txBody>
      </p:sp>
      <p:sp>
        <p:nvSpPr>
          <p:cNvPr id="74" name="Shape 74"/>
          <p:cNvSpPr/>
          <p:nvPr>
            <p:ph type="title"/>
          </p:nvPr>
        </p:nvSpPr>
        <p:spPr>
          <a:xfrm>
            <a:off x="2713567" y="1210813"/>
            <a:ext cx="16129004" cy="5084156"/>
          </a:xfrm>
          <a:prstGeom prst="rect">
            <a:avLst/>
          </a:prstGeom>
        </p:spPr>
        <p:txBody>
          <a:bodyPr anchor="b"/>
          <a:lstStyle>
            <a:lvl1pPr>
              <a:defRPr sz="11600">
                <a:solidFill>
                  <a:srgbClr val="F16F3B"/>
                </a:solidFill>
                <a:uFillTx/>
                <a:latin typeface="Arial"/>
                <a:ea typeface="Arial"/>
                <a:cs typeface="Arial"/>
                <a:sym typeface="Arial"/>
              </a:defRPr>
            </a:lvl1pPr>
          </a:lstStyle>
          <a:p>
            <a:pPr lvl="0">
              <a:defRPr sz="1800">
                <a:solidFill>
                  <a:srgbClr val="000000"/>
                </a:solidFill>
              </a:defRPr>
            </a:pPr>
            <a:r>
              <a:rPr sz="11600">
                <a:solidFill>
                  <a:srgbClr val="F16F3B"/>
                </a:solidFill>
              </a:rPr>
              <a:t>Title Text</a:t>
            </a:r>
          </a:p>
        </p:txBody>
      </p:sp>
      <p:sp>
        <p:nvSpPr>
          <p:cNvPr id="75" name="Shape 75"/>
          <p:cNvSpPr/>
          <p:nvPr>
            <p:ph type="body" idx="1"/>
          </p:nvPr>
        </p:nvSpPr>
        <p:spPr>
          <a:xfrm>
            <a:off x="2736140" y="6525674"/>
            <a:ext cx="16129001" cy="4929716"/>
          </a:xfrm>
          <a:prstGeom prst="rect">
            <a:avLst/>
          </a:prstGeom>
        </p:spPr>
        <p:txBody>
          <a:bodyPr/>
          <a:lstStyle>
            <a:lvl1pPr marL="228600" indent="-228600">
              <a:buClrTx/>
              <a:buSzTx/>
              <a:buFontTx/>
              <a:buNone/>
              <a:defRPr sz="7400">
                <a:solidFill>
                  <a:srgbClr val="3EA7BC"/>
                </a:solidFill>
                <a:uFillTx/>
                <a:latin typeface="Arial"/>
                <a:ea typeface="Arial"/>
                <a:cs typeface="Arial"/>
                <a:sym typeface="Arial"/>
              </a:defRPr>
            </a:lvl1pPr>
            <a:lvl2pPr marL="228600" indent="228600">
              <a:buClrTx/>
              <a:buSzTx/>
              <a:buFontTx/>
              <a:buNone/>
              <a:defRPr sz="7400">
                <a:solidFill>
                  <a:srgbClr val="3EA7BC"/>
                </a:solidFill>
                <a:uFillTx/>
                <a:latin typeface="Arial"/>
                <a:ea typeface="Arial"/>
                <a:cs typeface="Arial"/>
                <a:sym typeface="Arial"/>
              </a:defRPr>
            </a:lvl2pPr>
            <a:lvl3pPr marL="1760220" indent="-845820">
              <a:buClrTx/>
              <a:buFontTx/>
              <a:buChar char="•"/>
              <a:defRPr sz="7400">
                <a:solidFill>
                  <a:srgbClr val="3EA7BC"/>
                </a:solidFill>
                <a:uFillTx/>
                <a:latin typeface="Arial"/>
                <a:ea typeface="Arial"/>
                <a:cs typeface="Arial"/>
                <a:sym typeface="Arial"/>
              </a:defRPr>
            </a:lvl3pPr>
            <a:lvl4pPr marL="2311400" indent="-939800">
              <a:buClrTx/>
              <a:buFontTx/>
              <a:buChar char="–"/>
              <a:defRPr sz="7400">
                <a:solidFill>
                  <a:srgbClr val="3EA7BC"/>
                </a:solidFill>
                <a:uFillTx/>
                <a:latin typeface="Arial"/>
                <a:ea typeface="Arial"/>
                <a:cs typeface="Arial"/>
                <a:sym typeface="Arial"/>
              </a:defRPr>
            </a:lvl4pPr>
            <a:lvl5pPr marL="2768600" indent="-939800">
              <a:buClrTx/>
              <a:buFontTx/>
              <a:defRPr sz="7400">
                <a:solidFill>
                  <a:srgbClr val="3EA7BC"/>
                </a:solidFill>
                <a:uFillTx/>
                <a:latin typeface="Arial"/>
                <a:ea typeface="Arial"/>
                <a:cs typeface="Arial"/>
                <a:sym typeface="Arial"/>
              </a:defRPr>
            </a:lvl5pPr>
          </a:lstStyle>
          <a:p>
            <a:pPr lvl="0">
              <a:defRPr sz="1800">
                <a:solidFill>
                  <a:srgbClr val="000000"/>
                </a:solidFill>
              </a:defRPr>
            </a:pPr>
            <a:r>
              <a:rPr sz="7400">
                <a:solidFill>
                  <a:srgbClr val="3EA7BC"/>
                </a:solidFill>
              </a:rPr>
              <a:t>Body Level One</a:t>
            </a:r>
            <a:endParaRPr sz="7400">
              <a:solidFill>
                <a:srgbClr val="3EA7BC"/>
              </a:solidFill>
            </a:endParaRPr>
          </a:p>
          <a:p>
            <a:pPr lvl="1">
              <a:defRPr sz="1800">
                <a:solidFill>
                  <a:srgbClr val="000000"/>
                </a:solidFill>
              </a:defRPr>
            </a:pPr>
            <a:r>
              <a:rPr sz="7400">
                <a:solidFill>
                  <a:srgbClr val="3EA7BC"/>
                </a:solidFill>
              </a:rPr>
              <a:t>Body Level Two</a:t>
            </a:r>
            <a:endParaRPr sz="7400">
              <a:solidFill>
                <a:srgbClr val="3EA7BC"/>
              </a:solidFill>
            </a:endParaRPr>
          </a:p>
          <a:p>
            <a:pPr lvl="2">
              <a:defRPr sz="1800">
                <a:solidFill>
                  <a:srgbClr val="000000"/>
                </a:solidFill>
              </a:defRPr>
            </a:pPr>
            <a:r>
              <a:rPr sz="7400">
                <a:solidFill>
                  <a:srgbClr val="3EA7BC"/>
                </a:solidFill>
              </a:rPr>
              <a:t>Body Level Three</a:t>
            </a:r>
            <a:endParaRPr sz="7400">
              <a:solidFill>
                <a:srgbClr val="3EA7BC"/>
              </a:solidFill>
            </a:endParaRPr>
          </a:p>
          <a:p>
            <a:pPr lvl="3">
              <a:defRPr sz="1800">
                <a:solidFill>
                  <a:srgbClr val="000000"/>
                </a:solidFill>
              </a:defRPr>
            </a:pPr>
            <a:r>
              <a:rPr sz="7400">
                <a:solidFill>
                  <a:srgbClr val="3EA7BC"/>
                </a:solidFill>
              </a:rPr>
              <a:t>Body Level Four</a:t>
            </a:r>
            <a:endParaRPr sz="7400">
              <a:solidFill>
                <a:srgbClr val="3EA7BC"/>
              </a:solidFill>
            </a:endParaRPr>
          </a:p>
          <a:p>
            <a:pPr lvl="4">
              <a:defRPr sz="1800">
                <a:solidFill>
                  <a:srgbClr val="000000"/>
                </a:solidFill>
              </a:defRPr>
            </a:pPr>
            <a:r>
              <a:rPr sz="7400">
                <a:solidFill>
                  <a:srgbClr val="3EA7BC"/>
                </a:solidFill>
              </a:rPr>
              <a:t>Body Level Five</a:t>
            </a:r>
          </a:p>
        </p:txBody>
      </p:sp>
      <p:pic>
        <p:nvPicPr>
          <p:cNvPr id="76"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Tree>
  </p:cSld>
  <p:clrMapOvr>
    <a:masterClrMapping/>
  </p:clrMapOvr>
  <p:transitio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78" name="Shape 78"/>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79" name="Shape 79"/>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80"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81" name="Shape 81"/>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2014 Pivotal. All rights reserved.</a:t>
            </a:r>
          </a:p>
        </p:txBody>
      </p:sp>
      <p:sp>
        <p:nvSpPr>
          <p:cNvPr id="82" name="Shape 82"/>
          <p:cNvSpPr/>
          <p:nvPr>
            <p:ph type="title"/>
          </p:nvPr>
        </p:nvSpPr>
        <p:spPr>
          <a:xfrm>
            <a:off x="977901" y="867834"/>
            <a:ext cx="22428201" cy="2332566"/>
          </a:xfrm>
          <a:prstGeom prst="rect">
            <a:avLst/>
          </a:prstGeom>
        </p:spPr>
        <p:txBody>
          <a:bodyPr/>
          <a:lstStyle>
            <a:lvl1pPr>
              <a:defRPr>
                <a:solidFill>
                  <a:srgbClr val="00685D"/>
                </a:solidFill>
                <a:uFillTx/>
                <a:latin typeface="Arial"/>
                <a:ea typeface="Arial"/>
                <a:cs typeface="Arial"/>
                <a:sym typeface="Arial"/>
              </a:defRPr>
            </a:lvl1pPr>
          </a:lstStyle>
          <a:p>
            <a:pPr lvl="0">
              <a:defRPr sz="1800">
                <a:solidFill>
                  <a:srgbClr val="000000"/>
                </a:solidFill>
              </a:defRPr>
            </a:pPr>
            <a:r>
              <a:rPr sz="8400">
                <a:solidFill>
                  <a:srgbClr val="00685D"/>
                </a:solidFill>
              </a:rPr>
              <a:t>Title Text</a:t>
            </a:r>
          </a:p>
        </p:txBody>
      </p:sp>
    </p:spTree>
  </p:cSld>
  <p:clrMapOvr>
    <a:masterClrMapping/>
  </p:clrMapOvr>
  <p:transitio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0" showMasterPhAnim="1">
  <p:cSld name="Title and Subtitle only">
    <p:spTree>
      <p:nvGrpSpPr>
        <p:cNvPr id="1" name=""/>
        <p:cNvGrpSpPr/>
        <p:nvPr/>
      </p:nvGrpSpPr>
      <p:grpSpPr>
        <a:xfrm>
          <a:off x="0" y="0"/>
          <a:ext cx="0" cy="0"/>
          <a:chOff x="0" y="0"/>
          <a:chExt cx="0" cy="0"/>
        </a:xfrm>
      </p:grpSpPr>
      <p:sp>
        <p:nvSpPr>
          <p:cNvPr id="84" name="Shape 84"/>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85" name="Shape 85"/>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86"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87" name="Shape 87"/>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2014 Pivotal. All rights reserved.</a:t>
            </a:r>
          </a:p>
        </p:txBody>
      </p:sp>
      <p:sp>
        <p:nvSpPr>
          <p:cNvPr id="88" name="Shape 88"/>
          <p:cNvSpPr/>
          <p:nvPr>
            <p:ph type="body" idx="1"/>
          </p:nvPr>
        </p:nvSpPr>
        <p:spPr>
          <a:xfrm>
            <a:off x="977901" y="2095501"/>
            <a:ext cx="22428201" cy="923251"/>
          </a:xfrm>
          <a:prstGeom prst="rect">
            <a:avLst/>
          </a:prstGeom>
        </p:spPr>
        <p:txBody>
          <a:bodyPr/>
          <a:lstStyle>
            <a:lvl1pPr marL="0" indent="0">
              <a:spcBef>
                <a:spcPts val="0"/>
              </a:spcBef>
              <a:buClrTx/>
              <a:buSzTx/>
              <a:buFontTx/>
              <a:buNone/>
              <a:defRPr sz="5200">
                <a:solidFill>
                  <a:srgbClr val="4D4D4D"/>
                </a:solidFill>
                <a:uFillTx/>
                <a:latin typeface="Arial"/>
                <a:ea typeface="Arial"/>
                <a:cs typeface="Arial"/>
                <a:sym typeface="Arial"/>
              </a:defRPr>
            </a:lvl1pPr>
            <a:lvl2pPr marL="0" indent="457200">
              <a:spcBef>
                <a:spcPts val="0"/>
              </a:spcBef>
              <a:buClrTx/>
              <a:buSzTx/>
              <a:buFontTx/>
              <a:buNone/>
              <a:defRPr sz="5200">
                <a:solidFill>
                  <a:srgbClr val="4D4D4D"/>
                </a:solidFill>
                <a:uFillTx/>
                <a:latin typeface="Arial"/>
                <a:ea typeface="Arial"/>
                <a:cs typeface="Arial"/>
                <a:sym typeface="Arial"/>
              </a:defRPr>
            </a:lvl2pPr>
            <a:lvl3pPr marL="0" indent="914400">
              <a:spcBef>
                <a:spcPts val="0"/>
              </a:spcBef>
              <a:buClrTx/>
              <a:buSzTx/>
              <a:buFontTx/>
              <a:buNone/>
              <a:defRPr sz="5200">
                <a:solidFill>
                  <a:srgbClr val="4D4D4D"/>
                </a:solidFill>
                <a:uFillTx/>
                <a:latin typeface="Arial"/>
                <a:ea typeface="Arial"/>
                <a:cs typeface="Arial"/>
                <a:sym typeface="Arial"/>
              </a:defRPr>
            </a:lvl3pPr>
            <a:lvl4pPr marL="0" indent="1371600">
              <a:spcBef>
                <a:spcPts val="0"/>
              </a:spcBef>
              <a:buClrTx/>
              <a:buSzTx/>
              <a:buFontTx/>
              <a:buNone/>
              <a:defRPr sz="5200">
                <a:solidFill>
                  <a:srgbClr val="4D4D4D"/>
                </a:solidFill>
                <a:uFillTx/>
                <a:latin typeface="Arial"/>
                <a:ea typeface="Arial"/>
                <a:cs typeface="Arial"/>
                <a:sym typeface="Arial"/>
              </a:defRPr>
            </a:lvl4pPr>
            <a:lvl5pPr marL="0" indent="1828800">
              <a:spcBef>
                <a:spcPts val="0"/>
              </a:spcBef>
              <a:buClrTx/>
              <a:buSzTx/>
              <a:buFontTx/>
              <a:buNone/>
              <a:defRPr sz="5200">
                <a:solidFill>
                  <a:srgbClr val="4D4D4D"/>
                </a:solidFill>
                <a:uFillTx/>
                <a:latin typeface="Arial"/>
                <a:ea typeface="Arial"/>
                <a:cs typeface="Arial"/>
                <a:sym typeface="Arial"/>
              </a:defRPr>
            </a:lvl5pPr>
          </a:lstStyle>
          <a:p>
            <a:pPr lvl="0">
              <a:defRPr sz="1800">
                <a:solidFill>
                  <a:srgbClr val="000000"/>
                </a:solidFill>
              </a:defRPr>
            </a:pPr>
            <a:r>
              <a:rPr sz="5200">
                <a:solidFill>
                  <a:srgbClr val="4D4D4D"/>
                </a:solidFill>
              </a:rPr>
              <a:t>Body Level One</a:t>
            </a:r>
            <a:endParaRPr sz="5200">
              <a:solidFill>
                <a:srgbClr val="4D4D4D"/>
              </a:solidFill>
            </a:endParaRPr>
          </a:p>
          <a:p>
            <a:pPr lvl="1">
              <a:defRPr sz="1800">
                <a:solidFill>
                  <a:srgbClr val="000000"/>
                </a:solidFill>
              </a:defRPr>
            </a:pPr>
            <a:r>
              <a:rPr sz="5200">
                <a:solidFill>
                  <a:srgbClr val="4D4D4D"/>
                </a:solidFill>
              </a:rPr>
              <a:t>Body Level Two</a:t>
            </a:r>
            <a:endParaRPr sz="5200">
              <a:solidFill>
                <a:srgbClr val="4D4D4D"/>
              </a:solidFill>
            </a:endParaRPr>
          </a:p>
          <a:p>
            <a:pPr lvl="2">
              <a:defRPr sz="1800">
                <a:solidFill>
                  <a:srgbClr val="000000"/>
                </a:solidFill>
              </a:defRPr>
            </a:pPr>
            <a:r>
              <a:rPr sz="5200">
                <a:solidFill>
                  <a:srgbClr val="4D4D4D"/>
                </a:solidFill>
              </a:rPr>
              <a:t>Body Level Three</a:t>
            </a:r>
            <a:endParaRPr sz="5200">
              <a:solidFill>
                <a:srgbClr val="4D4D4D"/>
              </a:solidFill>
            </a:endParaRPr>
          </a:p>
          <a:p>
            <a:pPr lvl="3">
              <a:defRPr sz="1800">
                <a:solidFill>
                  <a:srgbClr val="000000"/>
                </a:solidFill>
              </a:defRPr>
            </a:pPr>
            <a:r>
              <a:rPr sz="5200">
                <a:solidFill>
                  <a:srgbClr val="4D4D4D"/>
                </a:solidFill>
              </a:rPr>
              <a:t>Body Level Four</a:t>
            </a:r>
            <a:endParaRPr sz="5200">
              <a:solidFill>
                <a:srgbClr val="4D4D4D"/>
              </a:solidFill>
            </a:endParaRPr>
          </a:p>
          <a:p>
            <a:pPr lvl="4">
              <a:defRPr sz="1800">
                <a:solidFill>
                  <a:srgbClr val="000000"/>
                </a:solidFill>
              </a:defRPr>
            </a:pPr>
            <a:r>
              <a:rPr sz="5200">
                <a:solidFill>
                  <a:srgbClr val="4D4D4D"/>
                </a:solidFill>
              </a:rPr>
              <a:t>Body Level Five</a:t>
            </a:r>
          </a:p>
        </p:txBody>
      </p:sp>
      <p:sp>
        <p:nvSpPr>
          <p:cNvPr id="89" name="Shape 89"/>
          <p:cNvSpPr/>
          <p:nvPr>
            <p:ph type="title"/>
          </p:nvPr>
        </p:nvSpPr>
        <p:spPr>
          <a:xfrm>
            <a:off x="977901" y="867834"/>
            <a:ext cx="22428201" cy="1227668"/>
          </a:xfrm>
          <a:prstGeom prst="rect">
            <a:avLst/>
          </a:prstGeom>
        </p:spPr>
        <p:txBody>
          <a:bodyPr/>
          <a:lstStyle>
            <a:lvl1pPr>
              <a:defRPr>
                <a:solidFill>
                  <a:srgbClr val="00685D"/>
                </a:solidFill>
                <a:uFillTx/>
                <a:latin typeface="Arial"/>
                <a:ea typeface="Arial"/>
                <a:cs typeface="Arial"/>
                <a:sym typeface="Arial"/>
              </a:defRPr>
            </a:lvl1pPr>
          </a:lstStyle>
          <a:p>
            <a:pPr lvl="0">
              <a:defRPr sz="1800">
                <a:solidFill>
                  <a:srgbClr val="000000"/>
                </a:solidFill>
              </a:defRPr>
            </a:pPr>
            <a:r>
              <a:rPr sz="8400">
                <a:solidFill>
                  <a:srgbClr val="00685D"/>
                </a:solidFill>
              </a:rPr>
              <a:t>Title Text</a:t>
            </a:r>
          </a:p>
        </p:txBody>
      </p:sp>
    </p:spTree>
  </p:cSld>
  <p:clrMapOvr>
    <a:masterClrMapping/>
  </p:clrMapOvr>
  <p:transitio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0" showMasterPhAnim="1">
  <p:cSld name="Footer bar only">
    <p:spTree>
      <p:nvGrpSpPr>
        <p:cNvPr id="1" name=""/>
        <p:cNvGrpSpPr/>
        <p:nvPr/>
      </p:nvGrpSpPr>
      <p:grpSpPr>
        <a:xfrm>
          <a:off x="0" y="0"/>
          <a:ext cx="0" cy="0"/>
          <a:chOff x="0" y="0"/>
          <a:chExt cx="0" cy="0"/>
        </a:xfrm>
      </p:grpSpPr>
      <p:sp>
        <p:nvSpPr>
          <p:cNvPr id="91" name="Shape 91"/>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92" name="Shape 92"/>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93"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94" name="Shape 94"/>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2014 Pivotal. All rights reserved.</a:t>
            </a:r>
          </a:p>
        </p:txBody>
      </p:sp>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Photo - Horizontal">
    <p:spTree>
      <p:nvGrpSpPr>
        <p:cNvPr id="1" name=""/>
        <p:cNvGrpSpPr/>
        <p:nvPr/>
      </p:nvGrpSpPr>
      <p:grpSpPr>
        <a:xfrm>
          <a:off x="0" y="0"/>
          <a:ext cx="0" cy="0"/>
          <a:chOff x="0" y="0"/>
          <a:chExt cx="0" cy="0"/>
        </a:xfrm>
      </p:grpSpPr>
      <p:sp>
        <p:nvSpPr>
          <p:cNvPr id="13" name="Shape 13"/>
          <p:cNvSpPr/>
          <p:nvPr>
            <p:ph type="title"/>
          </p:nvPr>
        </p:nvSpPr>
        <p:spPr>
          <a:xfrm>
            <a:off x="635000" y="9448800"/>
            <a:ext cx="23114000" cy="2006600"/>
          </a:xfrm>
          <a:prstGeom prst="rect">
            <a:avLst/>
          </a:prstGeom>
        </p:spPr>
        <p:txBody>
          <a:bodyPr anchor="b">
            <a:normAutofit fontScale="100000" lnSpcReduction="0"/>
          </a:bodyPr>
          <a:lstStyle>
            <a:lvl1pPr algn="ctr" defTabSz="825500">
              <a:lnSpc>
                <a:spcPct val="100000"/>
              </a:lnSpc>
              <a:defRPr sz="11200">
                <a:solidFill>
                  <a:srgbClr val="000000"/>
                </a:solidFill>
                <a:uFillTx/>
                <a:latin typeface="+mn-lt"/>
                <a:ea typeface="+mn-ea"/>
                <a:cs typeface="+mn-cs"/>
                <a:sym typeface="Helvetica Light"/>
              </a:defRPr>
            </a:lvl1pPr>
          </a:lstStyle>
          <a:p>
            <a:pPr lvl="0">
              <a:defRPr sz="1800"/>
            </a:pPr>
            <a:r>
              <a:rPr sz="11200"/>
              <a:t>Title Text</a:t>
            </a:r>
          </a:p>
        </p:txBody>
      </p:sp>
      <p:sp>
        <p:nvSpPr>
          <p:cNvPr id="14" name="Shape 14"/>
          <p:cNvSpPr/>
          <p:nvPr>
            <p:ph type="body" idx="1"/>
          </p:nvPr>
        </p:nvSpPr>
        <p:spPr>
          <a:xfrm>
            <a:off x="635000" y="11518900"/>
            <a:ext cx="23114000" cy="1587500"/>
          </a:xfrm>
          <a:prstGeom prst="rect">
            <a:avLst/>
          </a:prstGeom>
        </p:spPr>
        <p:txBody>
          <a:bodyPr>
            <a:normAutofit fontScale="100000" lnSpcReduction="0"/>
          </a:bodyPr>
          <a:lstStyle>
            <a:lvl1pPr marL="0" indent="0" algn="ctr" defTabSz="825500">
              <a:spcBef>
                <a:spcPts val="0"/>
              </a:spcBef>
              <a:buClrTx/>
              <a:buSzTx/>
              <a:buFontTx/>
              <a:buNone/>
              <a:defRPr sz="4400">
                <a:solidFill>
                  <a:srgbClr val="000000"/>
                </a:solidFill>
                <a:uFillTx/>
                <a:latin typeface="+mn-lt"/>
                <a:ea typeface="+mn-ea"/>
                <a:cs typeface="+mn-cs"/>
                <a:sym typeface="Helvetica Light"/>
              </a:defRPr>
            </a:lvl1pPr>
            <a:lvl2pPr marL="0" indent="228600" algn="ctr" defTabSz="825500">
              <a:spcBef>
                <a:spcPts val="0"/>
              </a:spcBef>
              <a:buClrTx/>
              <a:buSzTx/>
              <a:buFontTx/>
              <a:buNone/>
              <a:defRPr sz="4400">
                <a:solidFill>
                  <a:srgbClr val="000000"/>
                </a:solidFill>
                <a:uFillTx/>
                <a:latin typeface="+mn-lt"/>
                <a:ea typeface="+mn-ea"/>
                <a:cs typeface="+mn-cs"/>
                <a:sym typeface="Helvetica Light"/>
              </a:defRPr>
            </a:lvl2pPr>
            <a:lvl3pPr marL="0" indent="457200" algn="ctr" defTabSz="825500">
              <a:spcBef>
                <a:spcPts val="0"/>
              </a:spcBef>
              <a:buClrTx/>
              <a:buSzTx/>
              <a:buFontTx/>
              <a:buNone/>
              <a:defRPr sz="4400">
                <a:solidFill>
                  <a:srgbClr val="000000"/>
                </a:solidFill>
                <a:uFillTx/>
                <a:latin typeface="+mn-lt"/>
                <a:ea typeface="+mn-ea"/>
                <a:cs typeface="+mn-cs"/>
                <a:sym typeface="Helvetica Light"/>
              </a:defRPr>
            </a:lvl3pPr>
            <a:lvl4pPr marL="0" indent="685800" algn="ctr" defTabSz="825500">
              <a:spcBef>
                <a:spcPts val="0"/>
              </a:spcBef>
              <a:buClrTx/>
              <a:buSzTx/>
              <a:buFontTx/>
              <a:buNone/>
              <a:defRPr sz="4400">
                <a:solidFill>
                  <a:srgbClr val="000000"/>
                </a:solidFill>
                <a:uFillTx/>
                <a:latin typeface="+mn-lt"/>
                <a:ea typeface="+mn-ea"/>
                <a:cs typeface="+mn-cs"/>
                <a:sym typeface="Helvetica Light"/>
              </a:defRPr>
            </a:lvl4pPr>
            <a:lvl5pPr marL="0" indent="914400" algn="ctr" defTabSz="825500">
              <a:spcBef>
                <a:spcPts val="0"/>
              </a:spcBef>
              <a:buClrTx/>
              <a:buSzTx/>
              <a:buFontTx/>
              <a:buNone/>
              <a:defRPr sz="4400">
                <a:solidFill>
                  <a:srgbClr val="000000"/>
                </a:solidFill>
                <a:uFillTx/>
                <a:latin typeface="+mn-lt"/>
                <a:ea typeface="+mn-ea"/>
                <a:cs typeface="+mn-cs"/>
                <a:sym typeface="Helvetica Light"/>
              </a:defRPr>
            </a:lvl5pPr>
          </a:lstStyle>
          <a:p>
            <a:pPr lvl="0">
              <a:defRPr sz="1800"/>
            </a:pPr>
            <a:r>
              <a:rPr sz="4400"/>
              <a:t>Body Level One</a:t>
            </a:r>
            <a:endParaRPr sz="4400"/>
          </a:p>
          <a:p>
            <a:pPr lvl="1">
              <a:defRPr sz="1800"/>
            </a:pPr>
            <a:r>
              <a:rPr sz="4400"/>
              <a:t>Body Level Two</a:t>
            </a:r>
            <a:endParaRPr sz="4400"/>
          </a:p>
          <a:p>
            <a:pPr lvl="2">
              <a:defRPr sz="1800"/>
            </a:pPr>
            <a:r>
              <a:rPr sz="4400"/>
              <a:t>Body Level Three</a:t>
            </a:r>
            <a:endParaRPr sz="4400"/>
          </a:p>
          <a:p>
            <a:pPr lvl="3">
              <a:defRPr sz="1800"/>
            </a:pPr>
            <a:r>
              <a:rPr sz="4400"/>
              <a:t>Body Level Four</a:t>
            </a:r>
            <a:endParaRPr sz="4400"/>
          </a:p>
          <a:p>
            <a:pPr lvl="4">
              <a:defRPr sz="1800"/>
            </a:pPr>
            <a:r>
              <a:rPr sz="4400"/>
              <a:t>Body Level Five</a:t>
            </a:r>
          </a:p>
        </p:txBody>
      </p:sp>
    </p:spTree>
  </p:cSld>
  <p:clrMapOvr>
    <a:masterClrMapping/>
  </p:clrMapOvr>
  <p:transitio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type="tx" showMasterSp="0" showMasterPhAnim="1">
  <p:cSld name="Title Only, no circles">
    <p:spTree>
      <p:nvGrpSpPr>
        <p:cNvPr id="1" name=""/>
        <p:cNvGrpSpPr/>
        <p:nvPr/>
      </p:nvGrpSpPr>
      <p:grpSpPr>
        <a:xfrm>
          <a:off x="0" y="0"/>
          <a:ext cx="0" cy="0"/>
          <a:chOff x="0" y="0"/>
          <a:chExt cx="0" cy="0"/>
        </a:xfrm>
      </p:grpSpPr>
      <p:sp>
        <p:nvSpPr>
          <p:cNvPr id="96" name="Shape 96"/>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97" name="Shape 97"/>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98"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99" name="Shape 99"/>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2014 Pivotal. All rights reserved.</a:t>
            </a:r>
          </a:p>
        </p:txBody>
      </p:sp>
      <p:sp>
        <p:nvSpPr>
          <p:cNvPr id="100" name="Shape 100"/>
          <p:cNvSpPr/>
          <p:nvPr>
            <p:ph type="title"/>
          </p:nvPr>
        </p:nvSpPr>
        <p:spPr>
          <a:xfrm>
            <a:off x="977901" y="867834"/>
            <a:ext cx="22428201" cy="2332566"/>
          </a:xfrm>
          <a:prstGeom prst="rect">
            <a:avLst/>
          </a:prstGeom>
        </p:spPr>
        <p:txBody>
          <a:bodyPr/>
          <a:lstStyle>
            <a:lvl1pPr>
              <a:defRPr>
                <a:solidFill>
                  <a:srgbClr val="00685D"/>
                </a:solidFill>
                <a:uFillTx/>
                <a:latin typeface="Arial"/>
                <a:ea typeface="Arial"/>
                <a:cs typeface="Arial"/>
                <a:sym typeface="Arial"/>
              </a:defRPr>
            </a:lvl1pPr>
          </a:lstStyle>
          <a:p>
            <a:pPr lvl="0">
              <a:defRPr sz="1800">
                <a:solidFill>
                  <a:srgbClr val="000000"/>
                </a:solidFill>
              </a:defRPr>
            </a:pPr>
            <a:r>
              <a:rPr sz="8400">
                <a:solidFill>
                  <a:srgbClr val="00685D"/>
                </a:solidFill>
              </a:rPr>
              <a:t>Title Text</a:t>
            </a:r>
          </a:p>
        </p:txBody>
      </p:sp>
    </p:spTree>
  </p:cSld>
  <p:clrMapOvr>
    <a:masterClrMapping/>
  </p:clrMapOvr>
  <p:transitio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type="tx" showMasterSp="0" showMasterPhAnim="1">
  <p:cSld name="Two Columns">
    <p:spTree>
      <p:nvGrpSpPr>
        <p:cNvPr id="1" name=""/>
        <p:cNvGrpSpPr/>
        <p:nvPr/>
      </p:nvGrpSpPr>
      <p:grpSpPr>
        <a:xfrm>
          <a:off x="0" y="0"/>
          <a:ext cx="0" cy="0"/>
          <a:chOff x="0" y="0"/>
          <a:chExt cx="0" cy="0"/>
        </a:xfrm>
      </p:grpSpPr>
      <p:sp>
        <p:nvSpPr>
          <p:cNvPr id="102" name="Shape 102"/>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103" name="Shape 103"/>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104"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105" name="Shape 105"/>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2014 Pivotal. All rights reserved.</a:t>
            </a:r>
          </a:p>
        </p:txBody>
      </p:sp>
      <p:sp>
        <p:nvSpPr>
          <p:cNvPr id="106" name="Shape 106"/>
          <p:cNvSpPr/>
          <p:nvPr>
            <p:ph type="title"/>
          </p:nvPr>
        </p:nvSpPr>
        <p:spPr>
          <a:xfrm>
            <a:off x="977901" y="867834"/>
            <a:ext cx="22428201" cy="1998134"/>
          </a:xfrm>
          <a:prstGeom prst="rect">
            <a:avLst/>
          </a:prstGeom>
        </p:spPr>
        <p:txBody>
          <a:bodyPr/>
          <a:lstStyle>
            <a:lvl1pPr>
              <a:defRPr>
                <a:solidFill>
                  <a:srgbClr val="1C7B70"/>
                </a:solidFill>
                <a:uFillTx/>
                <a:latin typeface="Arial"/>
                <a:ea typeface="Arial"/>
                <a:cs typeface="Arial"/>
                <a:sym typeface="Arial"/>
              </a:defRPr>
            </a:lvl1pPr>
          </a:lstStyle>
          <a:p>
            <a:pPr lvl="0">
              <a:defRPr sz="1800">
                <a:solidFill>
                  <a:srgbClr val="000000"/>
                </a:solidFill>
              </a:defRPr>
            </a:pPr>
            <a:r>
              <a:rPr sz="8400">
                <a:solidFill>
                  <a:srgbClr val="1C7B70"/>
                </a:solidFill>
              </a:rPr>
              <a:t>Title Text</a:t>
            </a:r>
          </a:p>
        </p:txBody>
      </p:sp>
      <p:sp>
        <p:nvSpPr>
          <p:cNvPr id="107" name="Shape 107"/>
          <p:cNvSpPr/>
          <p:nvPr>
            <p:ph type="body" idx="1"/>
          </p:nvPr>
        </p:nvSpPr>
        <p:spPr>
          <a:xfrm>
            <a:off x="977903" y="2865967"/>
            <a:ext cx="10753242" cy="10850034"/>
          </a:xfrm>
          <a:prstGeom prst="rect">
            <a:avLst/>
          </a:prstGeom>
        </p:spPr>
        <p:txBody>
          <a:bodyPr/>
          <a:lstStyle>
            <a:lvl1pPr>
              <a:buClr>
                <a:srgbClr val="AEBF2F"/>
              </a:buClr>
              <a:defRPr>
                <a:solidFill>
                  <a:srgbClr val="4D4D4D"/>
                </a:solidFill>
                <a:uFillTx/>
                <a:latin typeface="Arial"/>
                <a:ea typeface="Arial"/>
                <a:cs typeface="Arial"/>
                <a:sym typeface="Arial"/>
              </a:defRPr>
            </a:lvl1pPr>
            <a:lvl2pPr>
              <a:buClr>
                <a:srgbClr val="AEBF2F"/>
              </a:buClr>
              <a:defRPr>
                <a:solidFill>
                  <a:srgbClr val="4D4D4D"/>
                </a:solidFill>
                <a:uFillTx/>
                <a:latin typeface="Arial"/>
                <a:ea typeface="Arial"/>
                <a:cs typeface="Arial"/>
                <a:sym typeface="Arial"/>
              </a:defRPr>
            </a:lvl2pPr>
            <a:lvl3pPr>
              <a:buClr>
                <a:srgbClr val="AEBF2F"/>
              </a:buClr>
              <a:defRPr>
                <a:solidFill>
                  <a:srgbClr val="4D4D4D"/>
                </a:solidFill>
                <a:uFillTx/>
                <a:latin typeface="Arial"/>
                <a:ea typeface="Arial"/>
                <a:cs typeface="Arial"/>
                <a:sym typeface="Arial"/>
              </a:defRPr>
            </a:lvl3pPr>
            <a:lvl4pPr marL="2904069" indent="-1532469">
              <a:buClr>
                <a:srgbClr val="AEBF2F"/>
              </a:buClr>
              <a:defRPr>
                <a:solidFill>
                  <a:srgbClr val="4D4D4D"/>
                </a:solidFill>
                <a:uFillTx/>
                <a:latin typeface="Arial"/>
                <a:ea typeface="Arial"/>
                <a:cs typeface="Arial"/>
                <a:sym typeface="Arial"/>
              </a:defRPr>
            </a:lvl4pPr>
            <a:lvl5pPr>
              <a:buClr>
                <a:srgbClr val="AEBF2F"/>
              </a:buClr>
              <a:defRPr>
                <a:solidFill>
                  <a:srgbClr val="4D4D4D"/>
                </a:solidFill>
                <a:uFillTx/>
                <a:latin typeface="Arial"/>
                <a:ea typeface="Arial"/>
                <a:cs typeface="Arial"/>
                <a:sym typeface="Arial"/>
              </a:defRPr>
            </a:lvl5pPr>
          </a:lstStyle>
          <a:p>
            <a:pPr lvl="0">
              <a:defRPr sz="1800">
                <a:solidFill>
                  <a:srgbClr val="000000"/>
                </a:solidFill>
              </a:defRPr>
            </a:pPr>
            <a:r>
              <a:rPr sz="6400">
                <a:solidFill>
                  <a:srgbClr val="4D4D4D"/>
                </a:solidFill>
              </a:rPr>
              <a:t>Body Level One</a:t>
            </a:r>
            <a:endParaRPr sz="6400">
              <a:solidFill>
                <a:srgbClr val="4D4D4D"/>
              </a:solidFill>
            </a:endParaRPr>
          </a:p>
          <a:p>
            <a:pPr lvl="1">
              <a:defRPr sz="1800">
                <a:solidFill>
                  <a:srgbClr val="000000"/>
                </a:solidFill>
              </a:defRPr>
            </a:pPr>
            <a:r>
              <a:rPr sz="6400">
                <a:solidFill>
                  <a:srgbClr val="4D4D4D"/>
                </a:solidFill>
              </a:rPr>
              <a:t>Body Level Two</a:t>
            </a:r>
            <a:endParaRPr sz="6400">
              <a:solidFill>
                <a:srgbClr val="4D4D4D"/>
              </a:solidFill>
            </a:endParaRPr>
          </a:p>
          <a:p>
            <a:pPr lvl="2">
              <a:defRPr sz="1800">
                <a:solidFill>
                  <a:srgbClr val="000000"/>
                </a:solidFill>
              </a:defRPr>
            </a:pPr>
            <a:r>
              <a:rPr sz="6400">
                <a:solidFill>
                  <a:srgbClr val="4D4D4D"/>
                </a:solidFill>
              </a:rPr>
              <a:t>Body Level Three</a:t>
            </a:r>
            <a:endParaRPr sz="6400">
              <a:solidFill>
                <a:srgbClr val="4D4D4D"/>
              </a:solidFill>
            </a:endParaRPr>
          </a:p>
          <a:p>
            <a:pPr lvl="3">
              <a:defRPr sz="1800">
                <a:solidFill>
                  <a:srgbClr val="000000"/>
                </a:solidFill>
              </a:defRPr>
            </a:pPr>
            <a:r>
              <a:rPr sz="6400">
                <a:solidFill>
                  <a:srgbClr val="4D4D4D"/>
                </a:solidFill>
              </a:rPr>
              <a:t>Body Level Four</a:t>
            </a:r>
            <a:endParaRPr sz="6400">
              <a:solidFill>
                <a:srgbClr val="4D4D4D"/>
              </a:solidFill>
            </a:endParaRPr>
          </a:p>
          <a:p>
            <a:pPr lvl="4">
              <a:defRPr sz="1800">
                <a:solidFill>
                  <a:srgbClr val="000000"/>
                </a:solidFill>
              </a:defRPr>
            </a:pPr>
            <a:r>
              <a:rPr sz="6400">
                <a:solidFill>
                  <a:srgbClr val="4D4D4D"/>
                </a:solidFill>
              </a:rPr>
              <a:t>Body Level Five</a:t>
            </a:r>
          </a:p>
        </p:txBody>
      </p:sp>
    </p:spTree>
  </p:cSld>
  <p:clrMapOvr>
    <a:masterClrMapping/>
  </p:clrMapOvr>
  <p:transitio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type="tx" showMasterSp="0" showMasterPhAnim="1">
  <p:cSld name="2_Title and Content, no circles">
    <p:spTree>
      <p:nvGrpSpPr>
        <p:cNvPr id="1" name=""/>
        <p:cNvGrpSpPr/>
        <p:nvPr/>
      </p:nvGrpSpPr>
      <p:grpSpPr>
        <a:xfrm>
          <a:off x="0" y="0"/>
          <a:ext cx="0" cy="0"/>
          <a:chOff x="0" y="0"/>
          <a:chExt cx="0" cy="0"/>
        </a:xfrm>
      </p:grpSpPr>
      <p:sp>
        <p:nvSpPr>
          <p:cNvPr id="109" name="Shape 109"/>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110" name="Shape 110"/>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111"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112" name="Shape 112"/>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2014 Pivotal. All rights reserved.</a:t>
            </a:r>
          </a:p>
        </p:txBody>
      </p:sp>
      <p:sp>
        <p:nvSpPr>
          <p:cNvPr id="113" name="Shape 113"/>
          <p:cNvSpPr/>
          <p:nvPr>
            <p:ph type="title"/>
          </p:nvPr>
        </p:nvSpPr>
        <p:spPr>
          <a:xfrm>
            <a:off x="977901" y="867834"/>
            <a:ext cx="22428201" cy="1998134"/>
          </a:xfrm>
          <a:prstGeom prst="rect">
            <a:avLst/>
          </a:prstGeom>
        </p:spPr>
        <p:txBody>
          <a:bodyPr/>
          <a:lstStyle>
            <a:lvl1pPr>
              <a:defRPr>
                <a:solidFill>
                  <a:srgbClr val="00685D"/>
                </a:solidFill>
                <a:uFillTx/>
                <a:latin typeface="Arial"/>
                <a:ea typeface="Arial"/>
                <a:cs typeface="Arial"/>
                <a:sym typeface="Arial"/>
              </a:defRPr>
            </a:lvl1pPr>
          </a:lstStyle>
          <a:p>
            <a:pPr lvl="0">
              <a:defRPr sz="1800">
                <a:solidFill>
                  <a:srgbClr val="000000"/>
                </a:solidFill>
              </a:defRPr>
            </a:pPr>
            <a:r>
              <a:rPr sz="8400">
                <a:solidFill>
                  <a:srgbClr val="00685D"/>
                </a:solidFill>
              </a:rPr>
              <a:t>Title Text</a:t>
            </a:r>
          </a:p>
        </p:txBody>
      </p:sp>
      <p:sp>
        <p:nvSpPr>
          <p:cNvPr id="114" name="Shape 114"/>
          <p:cNvSpPr/>
          <p:nvPr>
            <p:ph type="body" idx="1"/>
          </p:nvPr>
        </p:nvSpPr>
        <p:spPr>
          <a:xfrm>
            <a:off x="977903" y="2865967"/>
            <a:ext cx="22428201" cy="10850034"/>
          </a:xfrm>
          <a:prstGeom prst="rect">
            <a:avLst/>
          </a:prstGeom>
        </p:spPr>
        <p:txBody>
          <a:bodyPr/>
          <a:lstStyle>
            <a:lvl1pPr>
              <a:buClr>
                <a:srgbClr val="ADC339"/>
              </a:buClr>
              <a:defRPr>
                <a:solidFill>
                  <a:srgbClr val="4D4D4D"/>
                </a:solidFill>
                <a:uFillTx/>
                <a:latin typeface="Arial"/>
                <a:ea typeface="Arial"/>
                <a:cs typeface="Arial"/>
                <a:sym typeface="Arial"/>
              </a:defRPr>
            </a:lvl1pPr>
            <a:lvl2pPr>
              <a:buClr>
                <a:srgbClr val="ADC339"/>
              </a:buClr>
              <a:defRPr>
                <a:solidFill>
                  <a:srgbClr val="4D4D4D"/>
                </a:solidFill>
                <a:uFillTx/>
                <a:latin typeface="Arial"/>
                <a:ea typeface="Arial"/>
                <a:cs typeface="Arial"/>
                <a:sym typeface="Arial"/>
              </a:defRPr>
            </a:lvl2pPr>
            <a:lvl3pPr>
              <a:buClr>
                <a:srgbClr val="ADC339"/>
              </a:buClr>
              <a:defRPr>
                <a:solidFill>
                  <a:srgbClr val="4D4D4D"/>
                </a:solidFill>
                <a:uFillTx/>
                <a:latin typeface="Arial"/>
                <a:ea typeface="Arial"/>
                <a:cs typeface="Arial"/>
                <a:sym typeface="Arial"/>
              </a:defRPr>
            </a:lvl3pPr>
            <a:lvl4pPr marL="2904069" indent="-1532469">
              <a:buClr>
                <a:srgbClr val="ADC339"/>
              </a:buClr>
              <a:defRPr>
                <a:solidFill>
                  <a:srgbClr val="4D4D4D"/>
                </a:solidFill>
                <a:uFillTx/>
                <a:latin typeface="Arial"/>
                <a:ea typeface="Arial"/>
                <a:cs typeface="Arial"/>
                <a:sym typeface="Arial"/>
              </a:defRPr>
            </a:lvl4pPr>
            <a:lvl5pPr>
              <a:buClr>
                <a:srgbClr val="ADC339"/>
              </a:buClr>
              <a:defRPr>
                <a:solidFill>
                  <a:srgbClr val="4D4D4D"/>
                </a:solidFill>
                <a:uFillTx/>
                <a:latin typeface="Arial"/>
                <a:ea typeface="Arial"/>
                <a:cs typeface="Arial"/>
                <a:sym typeface="Arial"/>
              </a:defRPr>
            </a:lvl5pPr>
          </a:lstStyle>
          <a:p>
            <a:pPr lvl="0">
              <a:defRPr sz="1800">
                <a:solidFill>
                  <a:srgbClr val="000000"/>
                </a:solidFill>
              </a:defRPr>
            </a:pPr>
            <a:r>
              <a:rPr sz="6400">
                <a:solidFill>
                  <a:srgbClr val="4D4D4D"/>
                </a:solidFill>
              </a:rPr>
              <a:t>Body Level One</a:t>
            </a:r>
            <a:endParaRPr sz="6400">
              <a:solidFill>
                <a:srgbClr val="4D4D4D"/>
              </a:solidFill>
            </a:endParaRPr>
          </a:p>
          <a:p>
            <a:pPr lvl="1">
              <a:defRPr sz="1800">
                <a:solidFill>
                  <a:srgbClr val="000000"/>
                </a:solidFill>
              </a:defRPr>
            </a:pPr>
            <a:r>
              <a:rPr sz="6400">
                <a:solidFill>
                  <a:srgbClr val="4D4D4D"/>
                </a:solidFill>
              </a:rPr>
              <a:t>Body Level Two</a:t>
            </a:r>
            <a:endParaRPr sz="6400">
              <a:solidFill>
                <a:srgbClr val="4D4D4D"/>
              </a:solidFill>
            </a:endParaRPr>
          </a:p>
          <a:p>
            <a:pPr lvl="2">
              <a:defRPr sz="1800">
                <a:solidFill>
                  <a:srgbClr val="000000"/>
                </a:solidFill>
              </a:defRPr>
            </a:pPr>
            <a:r>
              <a:rPr sz="6400">
                <a:solidFill>
                  <a:srgbClr val="4D4D4D"/>
                </a:solidFill>
              </a:rPr>
              <a:t>Body Level Three</a:t>
            </a:r>
            <a:endParaRPr sz="6400">
              <a:solidFill>
                <a:srgbClr val="4D4D4D"/>
              </a:solidFill>
            </a:endParaRPr>
          </a:p>
          <a:p>
            <a:pPr lvl="3">
              <a:defRPr sz="1800">
                <a:solidFill>
                  <a:srgbClr val="000000"/>
                </a:solidFill>
              </a:defRPr>
            </a:pPr>
            <a:r>
              <a:rPr sz="6400">
                <a:solidFill>
                  <a:srgbClr val="4D4D4D"/>
                </a:solidFill>
              </a:rPr>
              <a:t>Body Level Four</a:t>
            </a:r>
            <a:endParaRPr sz="6400">
              <a:solidFill>
                <a:srgbClr val="4D4D4D"/>
              </a:solidFill>
            </a:endParaRPr>
          </a:p>
          <a:p>
            <a:pPr lvl="4">
              <a:defRPr sz="1800">
                <a:solidFill>
                  <a:srgbClr val="000000"/>
                </a:solidFill>
              </a:defRPr>
            </a:pPr>
            <a:r>
              <a:rPr sz="6400">
                <a:solidFill>
                  <a:srgbClr val="4D4D4D"/>
                </a:solidFill>
              </a:rPr>
              <a:t>Body Level Five</a:t>
            </a:r>
          </a:p>
        </p:txBody>
      </p:sp>
    </p:spTree>
  </p:cSld>
  <p:clrMapOvr>
    <a:masterClrMapping/>
  </p:clrMapOvr>
  <p:transitio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type="tx" showMasterSp="0" showMasterPhAnim="1">
  <p:cSld name="1_Title with Subtitle and Content">
    <p:spTree>
      <p:nvGrpSpPr>
        <p:cNvPr id="1" name=""/>
        <p:cNvGrpSpPr/>
        <p:nvPr/>
      </p:nvGrpSpPr>
      <p:grpSpPr>
        <a:xfrm>
          <a:off x="0" y="0"/>
          <a:ext cx="0" cy="0"/>
          <a:chOff x="0" y="0"/>
          <a:chExt cx="0" cy="0"/>
        </a:xfrm>
      </p:grpSpPr>
      <p:sp>
        <p:nvSpPr>
          <p:cNvPr id="116" name="Shape 116"/>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117" name="Shape 117"/>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118"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119" name="Shape 119"/>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2014 Pivotal. All rights reserved.</a:t>
            </a:r>
          </a:p>
        </p:txBody>
      </p:sp>
      <p:sp>
        <p:nvSpPr>
          <p:cNvPr id="120" name="Shape 120"/>
          <p:cNvSpPr/>
          <p:nvPr>
            <p:ph type="body" idx="1"/>
          </p:nvPr>
        </p:nvSpPr>
        <p:spPr>
          <a:xfrm>
            <a:off x="977901" y="2095501"/>
            <a:ext cx="22428201" cy="923251"/>
          </a:xfrm>
          <a:prstGeom prst="rect">
            <a:avLst/>
          </a:prstGeom>
        </p:spPr>
        <p:txBody>
          <a:bodyPr/>
          <a:lstStyle>
            <a:lvl1pPr marL="0" indent="0">
              <a:spcBef>
                <a:spcPts val="0"/>
              </a:spcBef>
              <a:buClrTx/>
              <a:buSzTx/>
              <a:buFontTx/>
              <a:buNone/>
              <a:defRPr sz="5200">
                <a:solidFill>
                  <a:srgbClr val="4D4D4D"/>
                </a:solidFill>
                <a:uFillTx/>
                <a:latin typeface="Arial"/>
                <a:ea typeface="Arial"/>
                <a:cs typeface="Arial"/>
                <a:sym typeface="Arial"/>
              </a:defRPr>
            </a:lvl1pPr>
            <a:lvl2pPr marL="0" indent="457200">
              <a:spcBef>
                <a:spcPts val="0"/>
              </a:spcBef>
              <a:buClrTx/>
              <a:buSzTx/>
              <a:buFontTx/>
              <a:buNone/>
              <a:defRPr sz="5200">
                <a:solidFill>
                  <a:srgbClr val="4D4D4D"/>
                </a:solidFill>
                <a:uFillTx/>
                <a:latin typeface="Arial"/>
                <a:ea typeface="Arial"/>
                <a:cs typeface="Arial"/>
                <a:sym typeface="Arial"/>
              </a:defRPr>
            </a:lvl2pPr>
            <a:lvl3pPr marL="0" indent="914400">
              <a:spcBef>
                <a:spcPts val="0"/>
              </a:spcBef>
              <a:buClrTx/>
              <a:buSzTx/>
              <a:buFontTx/>
              <a:buNone/>
              <a:defRPr sz="5200">
                <a:solidFill>
                  <a:srgbClr val="4D4D4D"/>
                </a:solidFill>
                <a:uFillTx/>
                <a:latin typeface="Arial"/>
                <a:ea typeface="Arial"/>
                <a:cs typeface="Arial"/>
                <a:sym typeface="Arial"/>
              </a:defRPr>
            </a:lvl3pPr>
            <a:lvl4pPr marL="0" indent="1371600">
              <a:spcBef>
                <a:spcPts val="0"/>
              </a:spcBef>
              <a:buClrTx/>
              <a:buSzTx/>
              <a:buFontTx/>
              <a:buNone/>
              <a:defRPr sz="5200">
                <a:solidFill>
                  <a:srgbClr val="4D4D4D"/>
                </a:solidFill>
                <a:uFillTx/>
                <a:latin typeface="Arial"/>
                <a:ea typeface="Arial"/>
                <a:cs typeface="Arial"/>
                <a:sym typeface="Arial"/>
              </a:defRPr>
            </a:lvl4pPr>
            <a:lvl5pPr marL="0" indent="1828800">
              <a:spcBef>
                <a:spcPts val="0"/>
              </a:spcBef>
              <a:buClrTx/>
              <a:buSzTx/>
              <a:buFontTx/>
              <a:buNone/>
              <a:defRPr sz="5200">
                <a:solidFill>
                  <a:srgbClr val="4D4D4D"/>
                </a:solidFill>
                <a:uFillTx/>
                <a:latin typeface="Arial"/>
                <a:ea typeface="Arial"/>
                <a:cs typeface="Arial"/>
                <a:sym typeface="Arial"/>
              </a:defRPr>
            </a:lvl5pPr>
          </a:lstStyle>
          <a:p>
            <a:pPr lvl="0">
              <a:defRPr sz="1800">
                <a:solidFill>
                  <a:srgbClr val="000000"/>
                </a:solidFill>
              </a:defRPr>
            </a:pPr>
            <a:r>
              <a:rPr sz="5200">
                <a:solidFill>
                  <a:srgbClr val="4D4D4D"/>
                </a:solidFill>
              </a:rPr>
              <a:t>Body Level One</a:t>
            </a:r>
            <a:endParaRPr sz="5200">
              <a:solidFill>
                <a:srgbClr val="4D4D4D"/>
              </a:solidFill>
            </a:endParaRPr>
          </a:p>
          <a:p>
            <a:pPr lvl="1">
              <a:defRPr sz="1800">
                <a:solidFill>
                  <a:srgbClr val="000000"/>
                </a:solidFill>
              </a:defRPr>
            </a:pPr>
            <a:r>
              <a:rPr sz="5200">
                <a:solidFill>
                  <a:srgbClr val="4D4D4D"/>
                </a:solidFill>
              </a:rPr>
              <a:t>Body Level Two</a:t>
            </a:r>
            <a:endParaRPr sz="5200">
              <a:solidFill>
                <a:srgbClr val="4D4D4D"/>
              </a:solidFill>
            </a:endParaRPr>
          </a:p>
          <a:p>
            <a:pPr lvl="2">
              <a:defRPr sz="1800">
                <a:solidFill>
                  <a:srgbClr val="000000"/>
                </a:solidFill>
              </a:defRPr>
            </a:pPr>
            <a:r>
              <a:rPr sz="5200">
                <a:solidFill>
                  <a:srgbClr val="4D4D4D"/>
                </a:solidFill>
              </a:rPr>
              <a:t>Body Level Three</a:t>
            </a:r>
            <a:endParaRPr sz="5200">
              <a:solidFill>
                <a:srgbClr val="4D4D4D"/>
              </a:solidFill>
            </a:endParaRPr>
          </a:p>
          <a:p>
            <a:pPr lvl="3">
              <a:defRPr sz="1800">
                <a:solidFill>
                  <a:srgbClr val="000000"/>
                </a:solidFill>
              </a:defRPr>
            </a:pPr>
            <a:r>
              <a:rPr sz="5200">
                <a:solidFill>
                  <a:srgbClr val="4D4D4D"/>
                </a:solidFill>
              </a:rPr>
              <a:t>Body Level Four</a:t>
            </a:r>
            <a:endParaRPr sz="5200">
              <a:solidFill>
                <a:srgbClr val="4D4D4D"/>
              </a:solidFill>
            </a:endParaRPr>
          </a:p>
          <a:p>
            <a:pPr lvl="4">
              <a:defRPr sz="1800">
                <a:solidFill>
                  <a:srgbClr val="000000"/>
                </a:solidFill>
              </a:defRPr>
            </a:pPr>
            <a:r>
              <a:rPr sz="5200">
                <a:solidFill>
                  <a:srgbClr val="4D4D4D"/>
                </a:solidFill>
              </a:rPr>
              <a:t>Body Level Five</a:t>
            </a:r>
          </a:p>
        </p:txBody>
      </p:sp>
      <p:sp>
        <p:nvSpPr>
          <p:cNvPr id="121" name="Shape 121"/>
          <p:cNvSpPr/>
          <p:nvPr>
            <p:ph type="title"/>
          </p:nvPr>
        </p:nvSpPr>
        <p:spPr>
          <a:xfrm>
            <a:off x="977901" y="867834"/>
            <a:ext cx="22428201" cy="1227668"/>
          </a:xfrm>
          <a:prstGeom prst="rect">
            <a:avLst/>
          </a:prstGeom>
        </p:spPr>
        <p:txBody>
          <a:bodyPr/>
          <a:lstStyle>
            <a:lvl1pPr>
              <a:defRPr>
                <a:solidFill>
                  <a:srgbClr val="00685D"/>
                </a:solidFill>
                <a:uFillTx/>
                <a:latin typeface="Arial"/>
                <a:ea typeface="Arial"/>
                <a:cs typeface="Arial"/>
                <a:sym typeface="Arial"/>
              </a:defRPr>
            </a:lvl1pPr>
          </a:lstStyle>
          <a:p>
            <a:pPr lvl="0">
              <a:defRPr sz="1800">
                <a:solidFill>
                  <a:srgbClr val="000000"/>
                </a:solidFill>
              </a:defRPr>
            </a:pPr>
            <a:r>
              <a:rPr sz="8400">
                <a:solidFill>
                  <a:srgbClr val="00685D"/>
                </a:solidFill>
              </a:rPr>
              <a:t>Title Text</a:t>
            </a:r>
          </a:p>
        </p:txBody>
      </p:sp>
    </p:spTree>
  </p:cSld>
  <p:clrMapOvr>
    <a:masterClrMapping/>
  </p:clrMapOvr>
  <p:transitio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type="tx" showMasterSp="0" showMasterPhAnim="1">
  <p:cSld name="1_Divider 1">
    <p:spTree>
      <p:nvGrpSpPr>
        <p:cNvPr id="1" name=""/>
        <p:cNvGrpSpPr/>
        <p:nvPr/>
      </p:nvGrpSpPr>
      <p:grpSpPr>
        <a:xfrm>
          <a:off x="0" y="0"/>
          <a:ext cx="0" cy="0"/>
          <a:chOff x="0" y="0"/>
          <a:chExt cx="0" cy="0"/>
        </a:xfrm>
      </p:grpSpPr>
      <p:sp>
        <p:nvSpPr>
          <p:cNvPr id="123" name="Shape 123"/>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124" name="Shape 124"/>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125"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126" name="Shape 126"/>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2014 Pivotal. All rights reserved.</a:t>
            </a:r>
          </a:p>
        </p:txBody>
      </p:sp>
      <p:sp>
        <p:nvSpPr>
          <p:cNvPr id="127" name="Shape 127"/>
          <p:cNvSpPr/>
          <p:nvPr/>
        </p:nvSpPr>
        <p:spPr>
          <a:xfrm>
            <a:off x="-1" y="2"/>
            <a:ext cx="24384001" cy="5782671"/>
          </a:xfrm>
          <a:prstGeom prst="rect">
            <a:avLst/>
          </a:prstGeom>
          <a:gradFill>
            <a:gsLst>
              <a:gs pos="0">
                <a:srgbClr val="FFFFFF"/>
              </a:gs>
              <a:gs pos="100000">
                <a:srgbClr val="BFBFBF">
                  <a:alpha val="61000"/>
                </a:srgbClr>
              </a:gs>
            </a:gsLst>
            <a:lin ang="16200000"/>
          </a:gradFill>
          <a:ln w="12700">
            <a:miter lim="400000"/>
          </a:ln>
        </p:spPr>
        <p:txBody>
          <a:bodyPr lIns="121919" tIns="121919" rIns="121919" bIns="121919" anchor="ctr"/>
          <a:lstStyle/>
          <a:p>
            <a:pPr lvl="0" defTabSz="914400">
              <a:defRPr sz="4800">
                <a:solidFill>
                  <a:srgbClr val="4D4D4D"/>
                </a:solidFill>
                <a:latin typeface="Arial"/>
                <a:ea typeface="Arial"/>
                <a:cs typeface="Arial"/>
                <a:sym typeface="Arial"/>
              </a:defRPr>
            </a:pPr>
          </a:p>
        </p:txBody>
      </p:sp>
      <p:sp>
        <p:nvSpPr>
          <p:cNvPr id="128" name="Shape 128"/>
          <p:cNvSpPr/>
          <p:nvPr>
            <p:ph type="title"/>
          </p:nvPr>
        </p:nvSpPr>
        <p:spPr>
          <a:xfrm>
            <a:off x="7277098" y="-1"/>
            <a:ext cx="16129004" cy="5935135"/>
          </a:xfrm>
          <a:prstGeom prst="rect">
            <a:avLst/>
          </a:prstGeom>
        </p:spPr>
        <p:txBody>
          <a:bodyPr anchor="b"/>
          <a:lstStyle>
            <a:lvl1pPr>
              <a:defRPr sz="11600">
                <a:solidFill>
                  <a:srgbClr val="000000"/>
                </a:solidFill>
                <a:uFillTx/>
                <a:latin typeface="Arial"/>
                <a:ea typeface="Arial"/>
                <a:cs typeface="Arial"/>
                <a:sym typeface="Arial"/>
              </a:defRPr>
            </a:lvl1pPr>
          </a:lstStyle>
          <a:p>
            <a:pPr lvl="0">
              <a:defRPr sz="1800"/>
            </a:pPr>
            <a:r>
              <a:rPr sz="11600"/>
              <a:t>Title Text</a:t>
            </a:r>
          </a:p>
        </p:txBody>
      </p:sp>
      <p:sp>
        <p:nvSpPr>
          <p:cNvPr id="129" name="Shape 129"/>
          <p:cNvSpPr/>
          <p:nvPr>
            <p:ph type="body" idx="1"/>
          </p:nvPr>
        </p:nvSpPr>
        <p:spPr>
          <a:xfrm>
            <a:off x="7277106" y="6548968"/>
            <a:ext cx="16129001" cy="7167032"/>
          </a:xfrm>
          <a:prstGeom prst="rect">
            <a:avLst/>
          </a:prstGeom>
        </p:spPr>
        <p:txBody>
          <a:bodyPr/>
          <a:lstStyle>
            <a:lvl1pPr marL="0" indent="0">
              <a:spcBef>
                <a:spcPts val="600"/>
              </a:spcBef>
              <a:buClrTx/>
              <a:buSzTx/>
              <a:buFontTx/>
              <a:buNone/>
              <a:defRPr sz="7400">
                <a:solidFill>
                  <a:srgbClr val="00685D"/>
                </a:solidFill>
                <a:uFillTx/>
                <a:latin typeface="Arial"/>
                <a:ea typeface="Arial"/>
                <a:cs typeface="Arial"/>
                <a:sym typeface="Arial"/>
              </a:defRPr>
            </a:lvl1pPr>
            <a:lvl2pPr marL="0" indent="457200">
              <a:spcBef>
                <a:spcPts val="600"/>
              </a:spcBef>
              <a:buClrTx/>
              <a:buSzTx/>
              <a:buFontTx/>
              <a:buNone/>
              <a:defRPr sz="7400">
                <a:solidFill>
                  <a:srgbClr val="00685D"/>
                </a:solidFill>
                <a:uFillTx/>
                <a:latin typeface="Arial"/>
                <a:ea typeface="Arial"/>
                <a:cs typeface="Arial"/>
                <a:sym typeface="Arial"/>
              </a:defRPr>
            </a:lvl2pPr>
            <a:lvl3pPr marL="0" indent="914400">
              <a:spcBef>
                <a:spcPts val="600"/>
              </a:spcBef>
              <a:buClrTx/>
              <a:buSzTx/>
              <a:buFontTx/>
              <a:buNone/>
              <a:defRPr sz="7400">
                <a:solidFill>
                  <a:srgbClr val="00685D"/>
                </a:solidFill>
                <a:uFillTx/>
                <a:latin typeface="Arial"/>
                <a:ea typeface="Arial"/>
                <a:cs typeface="Arial"/>
                <a:sym typeface="Arial"/>
              </a:defRPr>
            </a:lvl3pPr>
            <a:lvl4pPr marL="0" indent="1371600">
              <a:spcBef>
                <a:spcPts val="600"/>
              </a:spcBef>
              <a:buClrTx/>
              <a:buSzTx/>
              <a:buFontTx/>
              <a:buNone/>
              <a:defRPr sz="7400">
                <a:solidFill>
                  <a:srgbClr val="00685D"/>
                </a:solidFill>
                <a:uFillTx/>
                <a:latin typeface="Arial"/>
                <a:ea typeface="Arial"/>
                <a:cs typeface="Arial"/>
                <a:sym typeface="Arial"/>
              </a:defRPr>
            </a:lvl4pPr>
            <a:lvl5pPr marL="0" indent="1828800">
              <a:spcBef>
                <a:spcPts val="600"/>
              </a:spcBef>
              <a:buClrTx/>
              <a:buSzTx/>
              <a:buFontTx/>
              <a:buNone/>
              <a:defRPr sz="7400">
                <a:solidFill>
                  <a:srgbClr val="00685D"/>
                </a:solidFill>
                <a:uFillTx/>
                <a:latin typeface="Arial"/>
                <a:ea typeface="Arial"/>
                <a:cs typeface="Arial"/>
                <a:sym typeface="Arial"/>
              </a:defRPr>
            </a:lvl5pPr>
          </a:lstStyle>
          <a:p>
            <a:pPr lvl="0">
              <a:defRPr sz="1800">
                <a:solidFill>
                  <a:srgbClr val="000000"/>
                </a:solidFill>
              </a:defRPr>
            </a:pPr>
            <a:r>
              <a:rPr sz="7400">
                <a:solidFill>
                  <a:srgbClr val="00685D"/>
                </a:solidFill>
              </a:rPr>
              <a:t>Body Level One</a:t>
            </a:r>
            <a:endParaRPr sz="7400">
              <a:solidFill>
                <a:srgbClr val="00685D"/>
              </a:solidFill>
            </a:endParaRPr>
          </a:p>
          <a:p>
            <a:pPr lvl="1">
              <a:defRPr sz="1800">
                <a:solidFill>
                  <a:srgbClr val="000000"/>
                </a:solidFill>
              </a:defRPr>
            </a:pPr>
            <a:r>
              <a:rPr sz="7400">
                <a:solidFill>
                  <a:srgbClr val="00685D"/>
                </a:solidFill>
              </a:rPr>
              <a:t>Body Level Two</a:t>
            </a:r>
            <a:endParaRPr sz="7400">
              <a:solidFill>
                <a:srgbClr val="00685D"/>
              </a:solidFill>
            </a:endParaRPr>
          </a:p>
          <a:p>
            <a:pPr lvl="2">
              <a:defRPr sz="1800">
                <a:solidFill>
                  <a:srgbClr val="000000"/>
                </a:solidFill>
              </a:defRPr>
            </a:pPr>
            <a:r>
              <a:rPr sz="7400">
                <a:solidFill>
                  <a:srgbClr val="00685D"/>
                </a:solidFill>
              </a:rPr>
              <a:t>Body Level Three</a:t>
            </a:r>
            <a:endParaRPr sz="7400">
              <a:solidFill>
                <a:srgbClr val="00685D"/>
              </a:solidFill>
            </a:endParaRPr>
          </a:p>
          <a:p>
            <a:pPr lvl="3">
              <a:defRPr sz="1800">
                <a:solidFill>
                  <a:srgbClr val="000000"/>
                </a:solidFill>
              </a:defRPr>
            </a:pPr>
            <a:r>
              <a:rPr sz="7400">
                <a:solidFill>
                  <a:srgbClr val="00685D"/>
                </a:solidFill>
              </a:rPr>
              <a:t>Body Level Four</a:t>
            </a:r>
            <a:endParaRPr sz="7400">
              <a:solidFill>
                <a:srgbClr val="00685D"/>
              </a:solidFill>
            </a:endParaRPr>
          </a:p>
          <a:p>
            <a:pPr lvl="4">
              <a:defRPr sz="1800">
                <a:solidFill>
                  <a:srgbClr val="000000"/>
                </a:solidFill>
              </a:defRPr>
            </a:pPr>
            <a:r>
              <a:rPr sz="7400">
                <a:solidFill>
                  <a:srgbClr val="00685D"/>
                </a:solidFill>
              </a:rPr>
              <a:t>Body Level Five</a:t>
            </a:r>
          </a:p>
        </p:txBody>
      </p:sp>
    </p:spTree>
  </p:cSld>
  <p:clrMapOvr>
    <a:masterClrMapping/>
  </p:clrMapOvr>
  <p:transitio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131" name="Shape 131"/>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132" name="Shape 132"/>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133"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134" name="Shape 134"/>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2014 Pivotal. All rights reserved.</a:t>
            </a:r>
          </a:p>
        </p:txBody>
      </p:sp>
      <p:sp>
        <p:nvSpPr>
          <p:cNvPr id="135" name="Shape 135"/>
          <p:cNvSpPr/>
          <p:nvPr>
            <p:ph type="body" idx="1"/>
          </p:nvPr>
        </p:nvSpPr>
        <p:spPr>
          <a:xfrm>
            <a:off x="1219199" y="3200402"/>
            <a:ext cx="21945601" cy="10515599"/>
          </a:xfrm>
          <a:prstGeom prst="rect">
            <a:avLst/>
          </a:prstGeom>
        </p:spPr>
        <p:txBody>
          <a:bodyPr lIns="121919" tIns="121919" rIns="121919" bIns="121919"/>
          <a:lstStyle>
            <a:lvl1pPr>
              <a:spcBef>
                <a:spcPts val="500"/>
              </a:spcBef>
              <a:buClr>
                <a:srgbClr val="0096D6"/>
              </a:buClr>
              <a:buChar char="▪"/>
              <a:defRPr>
                <a:solidFill>
                  <a:srgbClr val="00685D"/>
                </a:solidFill>
                <a:uFillTx/>
                <a:latin typeface="MetaNormalLF-Roman"/>
                <a:ea typeface="MetaNormalLF-Roman"/>
                <a:cs typeface="MetaNormalLF-Roman"/>
                <a:sym typeface="MetaNormalLF-Roman"/>
              </a:defRPr>
            </a:lvl1pPr>
            <a:lvl2pPr marL="1288472" indent="-831272">
              <a:spcBef>
                <a:spcPts val="500"/>
              </a:spcBef>
              <a:buClr>
                <a:srgbClr val="0096D6"/>
              </a:buClr>
              <a:buChar char="•"/>
              <a:defRPr>
                <a:solidFill>
                  <a:srgbClr val="00685D"/>
                </a:solidFill>
                <a:uFillTx/>
                <a:latin typeface="MetaNormalLF-Roman"/>
                <a:ea typeface="MetaNormalLF-Roman"/>
                <a:cs typeface="MetaNormalLF-Roman"/>
                <a:sym typeface="MetaNormalLF-Roman"/>
              </a:defRPr>
            </a:lvl2pPr>
            <a:lvl3pPr marL="1645920" indent="-731520">
              <a:spcBef>
                <a:spcPts val="500"/>
              </a:spcBef>
              <a:buClr>
                <a:srgbClr val="0096D6"/>
              </a:buClr>
              <a:buChar char="•"/>
              <a:defRPr>
                <a:solidFill>
                  <a:srgbClr val="00685D"/>
                </a:solidFill>
                <a:uFillTx/>
                <a:latin typeface="MetaNormalLF-Roman"/>
                <a:ea typeface="MetaNormalLF-Roman"/>
                <a:cs typeface="MetaNormalLF-Roman"/>
                <a:sym typeface="MetaNormalLF-Roman"/>
              </a:defRPr>
            </a:lvl3pPr>
            <a:lvl4pPr marL="2184400" indent="-812800">
              <a:spcBef>
                <a:spcPts val="500"/>
              </a:spcBef>
              <a:buClr>
                <a:srgbClr val="0096D6"/>
              </a:buClr>
              <a:buChar char="•"/>
              <a:defRPr>
                <a:solidFill>
                  <a:srgbClr val="00685D"/>
                </a:solidFill>
                <a:uFillTx/>
                <a:latin typeface="MetaNormalLF-Roman"/>
                <a:ea typeface="MetaNormalLF-Roman"/>
                <a:cs typeface="MetaNormalLF-Roman"/>
                <a:sym typeface="MetaNormalLF-Roman"/>
              </a:defRPr>
            </a:lvl4pPr>
            <a:lvl5pPr marL="2743200" indent="-914400">
              <a:spcBef>
                <a:spcPts val="500"/>
              </a:spcBef>
              <a:buClr>
                <a:srgbClr val="0096D6"/>
              </a:buClr>
              <a:buChar char="•"/>
              <a:defRPr>
                <a:solidFill>
                  <a:srgbClr val="00685D"/>
                </a:solidFill>
                <a:uFillTx/>
                <a:latin typeface="MetaNormalLF-Roman"/>
                <a:ea typeface="MetaNormalLF-Roman"/>
                <a:cs typeface="MetaNormalLF-Roman"/>
                <a:sym typeface="MetaNormalLF-Roman"/>
              </a:defRPr>
            </a:lvl5pPr>
          </a:lstStyle>
          <a:p>
            <a:pPr lvl="0">
              <a:defRPr sz="1800">
                <a:solidFill>
                  <a:srgbClr val="000000"/>
                </a:solidFill>
              </a:defRPr>
            </a:pPr>
            <a:r>
              <a:rPr sz="6400">
                <a:solidFill>
                  <a:srgbClr val="00685D"/>
                </a:solidFill>
              </a:rPr>
              <a:t>Body Level One</a:t>
            </a:r>
            <a:endParaRPr sz="6400">
              <a:solidFill>
                <a:srgbClr val="00685D"/>
              </a:solidFill>
            </a:endParaRPr>
          </a:p>
          <a:p>
            <a:pPr lvl="1">
              <a:defRPr sz="1800">
                <a:solidFill>
                  <a:srgbClr val="000000"/>
                </a:solidFill>
              </a:defRPr>
            </a:pPr>
            <a:r>
              <a:rPr sz="6400">
                <a:solidFill>
                  <a:srgbClr val="00685D"/>
                </a:solidFill>
              </a:rPr>
              <a:t>Body Level Two</a:t>
            </a:r>
            <a:endParaRPr sz="6400">
              <a:solidFill>
                <a:srgbClr val="00685D"/>
              </a:solidFill>
            </a:endParaRPr>
          </a:p>
          <a:p>
            <a:pPr lvl="2">
              <a:defRPr sz="1800">
                <a:solidFill>
                  <a:srgbClr val="000000"/>
                </a:solidFill>
              </a:defRPr>
            </a:pPr>
            <a:r>
              <a:rPr sz="6400">
                <a:solidFill>
                  <a:srgbClr val="00685D"/>
                </a:solidFill>
              </a:rPr>
              <a:t>Body Level Three</a:t>
            </a:r>
            <a:endParaRPr sz="6400">
              <a:solidFill>
                <a:srgbClr val="00685D"/>
              </a:solidFill>
            </a:endParaRPr>
          </a:p>
          <a:p>
            <a:pPr lvl="3">
              <a:defRPr sz="1800">
                <a:solidFill>
                  <a:srgbClr val="000000"/>
                </a:solidFill>
              </a:defRPr>
            </a:pPr>
            <a:r>
              <a:rPr sz="6400">
                <a:solidFill>
                  <a:srgbClr val="00685D"/>
                </a:solidFill>
              </a:rPr>
              <a:t>Body Level Four</a:t>
            </a:r>
            <a:endParaRPr sz="6400">
              <a:solidFill>
                <a:srgbClr val="00685D"/>
              </a:solidFill>
            </a:endParaRPr>
          </a:p>
          <a:p>
            <a:pPr lvl="4">
              <a:defRPr sz="1800">
                <a:solidFill>
                  <a:srgbClr val="000000"/>
                </a:solidFill>
              </a:defRPr>
            </a:pPr>
            <a:r>
              <a:rPr sz="6400">
                <a:solidFill>
                  <a:srgbClr val="00685D"/>
                </a:solidFill>
              </a:rPr>
              <a:t>Body Level Five</a:t>
            </a:r>
          </a:p>
        </p:txBody>
      </p:sp>
      <p:sp>
        <p:nvSpPr>
          <p:cNvPr id="136" name="Shape 136"/>
          <p:cNvSpPr/>
          <p:nvPr>
            <p:ph type="title"/>
          </p:nvPr>
        </p:nvSpPr>
        <p:spPr>
          <a:xfrm>
            <a:off x="1219199" y="-1"/>
            <a:ext cx="21945601" cy="2573836"/>
          </a:xfrm>
          <a:prstGeom prst="rect">
            <a:avLst/>
          </a:prstGeom>
        </p:spPr>
        <p:txBody>
          <a:bodyPr lIns="121919" tIns="121919" rIns="121919" bIns="121919" anchor="ctr">
            <a:normAutofit fontScale="100000" lnSpcReduction="0"/>
          </a:bodyPr>
          <a:lstStyle>
            <a:lvl1pPr>
              <a:lnSpc>
                <a:spcPct val="100000"/>
              </a:lnSpc>
              <a:defRPr>
                <a:solidFill>
                  <a:srgbClr val="2C95DD"/>
                </a:solidFill>
                <a:uFillTx/>
                <a:latin typeface="MetaNormalLF-Roman"/>
                <a:ea typeface="MetaNormalLF-Roman"/>
                <a:cs typeface="MetaNormalLF-Roman"/>
                <a:sym typeface="MetaNormalLF-Roman"/>
              </a:defRPr>
            </a:lvl1pPr>
          </a:lstStyle>
          <a:p>
            <a:pPr lvl="0">
              <a:defRPr sz="1800">
                <a:solidFill>
                  <a:srgbClr val="000000"/>
                </a:solidFill>
              </a:defRPr>
            </a:pPr>
            <a:r>
              <a:rPr sz="8400">
                <a:solidFill>
                  <a:srgbClr val="2C95DD"/>
                </a:solidFill>
              </a:rPr>
              <a:t>Title Text</a:t>
            </a:r>
          </a:p>
        </p:txBody>
      </p:sp>
    </p:spTree>
  </p:cSld>
  <p:clrMapOvr>
    <a:masterClrMapping/>
  </p:clrMapOvr>
  <p:transitio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type="tx" showMasterSp="0" showMasterPhAnim="1">
  <p:cSld name="Pivotal Title Slide">
    <p:bg>
      <p:bgPr>
        <a:solidFill>
          <a:srgbClr val="AEBF2F"/>
        </a:solidFill>
      </p:bgPr>
    </p:bg>
    <p:spTree>
      <p:nvGrpSpPr>
        <p:cNvPr id="1" name=""/>
        <p:cNvGrpSpPr/>
        <p:nvPr/>
      </p:nvGrpSpPr>
      <p:grpSpPr>
        <a:xfrm>
          <a:off x="0" y="0"/>
          <a:ext cx="0" cy="0"/>
          <a:chOff x="0" y="0"/>
          <a:chExt cx="0" cy="0"/>
        </a:xfrm>
      </p:grpSpPr>
      <p:sp>
        <p:nvSpPr>
          <p:cNvPr id="138" name="Shape 138"/>
          <p:cNvSpPr/>
          <p:nvPr/>
        </p:nvSpPr>
        <p:spPr>
          <a:xfrm>
            <a:off x="-1" y="-1"/>
            <a:ext cx="24384001" cy="13716001"/>
          </a:xfrm>
          <a:prstGeom prst="rect">
            <a:avLst/>
          </a:prstGeom>
          <a:solidFill/>
          <a:ln w="12700">
            <a:miter lim="400000"/>
          </a:ln>
        </p:spPr>
        <p:txBody>
          <a:bodyPr lIns="121919" tIns="121919" rIns="121919" bIns="121919" anchor="ctr"/>
          <a:lstStyle/>
          <a:p>
            <a:pPr lvl="0" defTabSz="914400">
              <a:defRPr sz="4800">
                <a:solidFill>
                  <a:srgbClr val="FFFFFF"/>
                </a:solidFill>
                <a:latin typeface="Arial"/>
                <a:ea typeface="Arial"/>
                <a:cs typeface="Arial"/>
                <a:sym typeface="Arial"/>
              </a:defRPr>
            </a:pPr>
          </a:p>
        </p:txBody>
      </p:sp>
      <p:pic>
        <p:nvPicPr>
          <p:cNvPr id="139" name="image3.png" descr="EMC-no-tag_white_RGB-150dpi.png"/>
          <p:cNvPicPr/>
          <p:nvPr/>
        </p:nvPicPr>
        <p:blipFill>
          <a:blip r:embed="rId2">
            <a:alphaModFix amt="31000"/>
            <a:extLst/>
          </a:blip>
          <a:stretch>
            <a:fillRect/>
          </a:stretch>
        </p:blipFill>
        <p:spPr>
          <a:xfrm>
            <a:off x="5157626" y="3872869"/>
            <a:ext cx="13739975" cy="3633462"/>
          </a:xfrm>
          <a:prstGeom prst="rect">
            <a:avLst/>
          </a:prstGeom>
          <a:ln w="12700">
            <a:miter lim="400000"/>
          </a:ln>
        </p:spPr>
      </p:pic>
      <p:sp>
        <p:nvSpPr>
          <p:cNvPr id="140" name="Shape 140"/>
          <p:cNvSpPr/>
          <p:nvPr/>
        </p:nvSpPr>
        <p:spPr>
          <a:xfrm>
            <a:off x="4538133" y="7958666"/>
            <a:ext cx="15172268" cy="115705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lvl="0" defTabSz="914400">
              <a:defRPr sz="1800"/>
            </a:pPr>
            <a:r>
              <a:rPr cap="all" sz="6400">
                <a:solidFill>
                  <a:srgbClr val="F16F3B"/>
                </a:solidFill>
                <a:latin typeface="Arial"/>
                <a:ea typeface="Arial"/>
                <a:cs typeface="Arial"/>
                <a:sym typeface="Arial"/>
              </a:rPr>
              <a:t>A new</a:t>
            </a:r>
            <a:r>
              <a:rPr cap="all" sz="6400">
                <a:solidFill>
                  <a:srgbClr val="E96C42"/>
                </a:solidFill>
                <a:latin typeface="Arial"/>
                <a:ea typeface="Arial"/>
                <a:cs typeface="Arial"/>
                <a:sym typeface="Arial"/>
              </a:rPr>
              <a:t> </a:t>
            </a:r>
            <a:r>
              <a:rPr cap="all" sz="6000">
                <a:solidFill>
                  <a:srgbClr val="AEBF2F"/>
                </a:solidFill>
                <a:latin typeface="Arial"/>
                <a:ea typeface="Arial"/>
                <a:cs typeface="Arial"/>
                <a:sym typeface="Arial"/>
              </a:rPr>
              <a:t>Platform</a:t>
            </a:r>
            <a:r>
              <a:rPr cap="all" sz="6400">
                <a:solidFill>
                  <a:srgbClr val="4D4D4D"/>
                </a:solidFill>
                <a:latin typeface="Arial"/>
                <a:ea typeface="Arial"/>
                <a:cs typeface="Arial"/>
                <a:sym typeface="Arial"/>
              </a:rPr>
              <a:t> </a:t>
            </a:r>
            <a:r>
              <a:rPr cap="all" sz="6400">
                <a:solidFill>
                  <a:srgbClr val="3EA7BC"/>
                </a:solidFill>
                <a:latin typeface="Arial"/>
                <a:ea typeface="Arial"/>
                <a:cs typeface="Arial"/>
                <a:sym typeface="Arial"/>
              </a:rPr>
              <a:t>for a new Era</a:t>
            </a:r>
          </a:p>
        </p:txBody>
      </p:sp>
    </p:spTree>
  </p:cSld>
  <p:clrMapOvr>
    <a:masterClrMapping/>
  </p:clrMapOvr>
  <p:transitio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type="tx" showMasterSp="0" showMasterPhAnim="1">
  <p:cSld name="1_Title and Content">
    <p:spTree>
      <p:nvGrpSpPr>
        <p:cNvPr id="1" name=""/>
        <p:cNvGrpSpPr/>
        <p:nvPr/>
      </p:nvGrpSpPr>
      <p:grpSpPr>
        <a:xfrm>
          <a:off x="0" y="0"/>
          <a:ext cx="0" cy="0"/>
          <a:chOff x="0" y="0"/>
          <a:chExt cx="0" cy="0"/>
        </a:xfrm>
      </p:grpSpPr>
      <p:sp>
        <p:nvSpPr>
          <p:cNvPr id="142" name="Shape 142"/>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143" name="Shape 143"/>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144"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145" name="Shape 145"/>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2013 Pivotal. All rights reserved.</a:t>
            </a:r>
          </a:p>
        </p:txBody>
      </p:sp>
      <p:sp>
        <p:nvSpPr>
          <p:cNvPr id="146" name="Shape 146"/>
          <p:cNvSpPr/>
          <p:nvPr>
            <p:ph type="title"/>
          </p:nvPr>
        </p:nvSpPr>
        <p:spPr>
          <a:xfrm>
            <a:off x="977901" y="867834"/>
            <a:ext cx="22428201" cy="1998134"/>
          </a:xfrm>
          <a:prstGeom prst="rect">
            <a:avLst/>
          </a:prstGeom>
        </p:spPr>
        <p:txBody>
          <a:bodyPr/>
          <a:lstStyle>
            <a:lvl1pPr>
              <a:defRPr>
                <a:solidFill>
                  <a:srgbClr val="00685D"/>
                </a:solidFill>
                <a:uFillTx/>
                <a:latin typeface="Arial"/>
                <a:ea typeface="Arial"/>
                <a:cs typeface="Arial"/>
                <a:sym typeface="Arial"/>
              </a:defRPr>
            </a:lvl1pPr>
          </a:lstStyle>
          <a:p>
            <a:pPr lvl="0">
              <a:defRPr sz="1800">
                <a:solidFill>
                  <a:srgbClr val="000000"/>
                </a:solidFill>
              </a:defRPr>
            </a:pPr>
            <a:r>
              <a:rPr sz="8400">
                <a:solidFill>
                  <a:srgbClr val="00685D"/>
                </a:solidFill>
              </a:rPr>
              <a:t>Title Text</a:t>
            </a:r>
          </a:p>
        </p:txBody>
      </p:sp>
      <p:sp>
        <p:nvSpPr>
          <p:cNvPr id="147" name="Shape 147"/>
          <p:cNvSpPr/>
          <p:nvPr>
            <p:ph type="body" idx="1"/>
          </p:nvPr>
        </p:nvSpPr>
        <p:spPr>
          <a:xfrm>
            <a:off x="977903" y="2865967"/>
            <a:ext cx="22428201" cy="10850034"/>
          </a:xfrm>
          <a:prstGeom prst="rect">
            <a:avLst/>
          </a:prstGeom>
        </p:spPr>
        <p:txBody>
          <a:bodyPr/>
          <a:lstStyle>
            <a:lvl1pPr>
              <a:buClr>
                <a:srgbClr val="ADC339"/>
              </a:buClr>
              <a:defRPr>
                <a:solidFill>
                  <a:srgbClr val="4D4D4D"/>
                </a:solidFill>
                <a:uFillTx/>
                <a:latin typeface="Arial"/>
                <a:ea typeface="Arial"/>
                <a:cs typeface="Arial"/>
                <a:sym typeface="Arial"/>
              </a:defRPr>
            </a:lvl1pPr>
            <a:lvl2pPr>
              <a:buClr>
                <a:srgbClr val="ADC339"/>
              </a:buClr>
              <a:defRPr>
                <a:solidFill>
                  <a:srgbClr val="4D4D4D"/>
                </a:solidFill>
                <a:uFillTx/>
                <a:latin typeface="Arial"/>
                <a:ea typeface="Arial"/>
                <a:cs typeface="Arial"/>
                <a:sym typeface="Arial"/>
              </a:defRPr>
            </a:lvl2pPr>
            <a:lvl3pPr>
              <a:buClr>
                <a:srgbClr val="ADC339"/>
              </a:buClr>
              <a:defRPr>
                <a:solidFill>
                  <a:srgbClr val="4D4D4D"/>
                </a:solidFill>
                <a:uFillTx/>
                <a:latin typeface="Arial"/>
                <a:ea typeface="Arial"/>
                <a:cs typeface="Arial"/>
                <a:sym typeface="Arial"/>
              </a:defRPr>
            </a:lvl3pPr>
            <a:lvl4pPr marL="2904069" indent="-1532469">
              <a:buClr>
                <a:srgbClr val="ADC339"/>
              </a:buClr>
              <a:defRPr>
                <a:solidFill>
                  <a:srgbClr val="4D4D4D"/>
                </a:solidFill>
                <a:uFillTx/>
                <a:latin typeface="Arial"/>
                <a:ea typeface="Arial"/>
                <a:cs typeface="Arial"/>
                <a:sym typeface="Arial"/>
              </a:defRPr>
            </a:lvl4pPr>
            <a:lvl5pPr>
              <a:buClr>
                <a:srgbClr val="ADC339"/>
              </a:buClr>
              <a:defRPr>
                <a:solidFill>
                  <a:srgbClr val="4D4D4D"/>
                </a:solidFill>
                <a:uFillTx/>
                <a:latin typeface="Arial"/>
                <a:ea typeface="Arial"/>
                <a:cs typeface="Arial"/>
                <a:sym typeface="Arial"/>
              </a:defRPr>
            </a:lvl5pPr>
          </a:lstStyle>
          <a:p>
            <a:pPr lvl="0">
              <a:defRPr sz="1800">
                <a:solidFill>
                  <a:srgbClr val="000000"/>
                </a:solidFill>
              </a:defRPr>
            </a:pPr>
            <a:r>
              <a:rPr sz="6400">
                <a:solidFill>
                  <a:srgbClr val="4D4D4D"/>
                </a:solidFill>
              </a:rPr>
              <a:t>Body Level One</a:t>
            </a:r>
            <a:endParaRPr sz="6400">
              <a:solidFill>
                <a:srgbClr val="4D4D4D"/>
              </a:solidFill>
            </a:endParaRPr>
          </a:p>
          <a:p>
            <a:pPr lvl="1">
              <a:defRPr sz="1800">
                <a:solidFill>
                  <a:srgbClr val="000000"/>
                </a:solidFill>
              </a:defRPr>
            </a:pPr>
            <a:r>
              <a:rPr sz="6400">
                <a:solidFill>
                  <a:srgbClr val="4D4D4D"/>
                </a:solidFill>
              </a:rPr>
              <a:t>Body Level Two</a:t>
            </a:r>
            <a:endParaRPr sz="6400">
              <a:solidFill>
                <a:srgbClr val="4D4D4D"/>
              </a:solidFill>
            </a:endParaRPr>
          </a:p>
          <a:p>
            <a:pPr lvl="2">
              <a:defRPr sz="1800">
                <a:solidFill>
                  <a:srgbClr val="000000"/>
                </a:solidFill>
              </a:defRPr>
            </a:pPr>
            <a:r>
              <a:rPr sz="6400">
                <a:solidFill>
                  <a:srgbClr val="4D4D4D"/>
                </a:solidFill>
              </a:rPr>
              <a:t>Body Level Three</a:t>
            </a:r>
            <a:endParaRPr sz="6400">
              <a:solidFill>
                <a:srgbClr val="4D4D4D"/>
              </a:solidFill>
            </a:endParaRPr>
          </a:p>
          <a:p>
            <a:pPr lvl="3">
              <a:defRPr sz="1800">
                <a:solidFill>
                  <a:srgbClr val="000000"/>
                </a:solidFill>
              </a:defRPr>
            </a:pPr>
            <a:r>
              <a:rPr sz="6400">
                <a:solidFill>
                  <a:srgbClr val="4D4D4D"/>
                </a:solidFill>
              </a:rPr>
              <a:t>Body Level Four</a:t>
            </a:r>
            <a:endParaRPr sz="6400">
              <a:solidFill>
                <a:srgbClr val="4D4D4D"/>
              </a:solidFill>
            </a:endParaRPr>
          </a:p>
          <a:p>
            <a:pPr lvl="4">
              <a:defRPr sz="1800">
                <a:solidFill>
                  <a:srgbClr val="000000"/>
                </a:solidFill>
              </a:defRPr>
            </a:pPr>
            <a:r>
              <a:rPr sz="6400">
                <a:solidFill>
                  <a:srgbClr val="4D4D4D"/>
                </a:solidFill>
              </a:rPr>
              <a:t>Body Level Five</a:t>
            </a:r>
          </a:p>
        </p:txBody>
      </p:sp>
      <p:pic>
        <p:nvPicPr>
          <p:cNvPr id="148" name="image2.png" descr="color_rings.png"/>
          <p:cNvPicPr/>
          <p:nvPr/>
        </p:nvPicPr>
        <p:blipFill>
          <a:blip r:embed="rId3">
            <a:extLst/>
          </a:blip>
          <a:srcRect l="52000" t="0" r="0" b="0"/>
          <a:stretch>
            <a:fillRect/>
          </a:stretch>
        </p:blipFill>
        <p:spPr>
          <a:xfrm rot="10800000">
            <a:off x="23977600" y="919533"/>
            <a:ext cx="406400" cy="4166489"/>
          </a:xfrm>
          <a:prstGeom prst="rect">
            <a:avLst/>
          </a:prstGeom>
          <a:ln w="12700">
            <a:miter lim="400000"/>
          </a:ln>
        </p:spPr>
      </p:pic>
    </p:spTree>
  </p:cSld>
  <p:clrMapOvr>
    <a:masterClrMapping/>
  </p:clrMapOvr>
  <p:transitio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type="tx" showMasterSp="0" showMasterPhAnim="1">
  <p:cSld name="2_Title and Content">
    <p:spTree>
      <p:nvGrpSpPr>
        <p:cNvPr id="1" name=""/>
        <p:cNvGrpSpPr/>
        <p:nvPr/>
      </p:nvGrpSpPr>
      <p:grpSpPr>
        <a:xfrm>
          <a:off x="0" y="0"/>
          <a:ext cx="0" cy="0"/>
          <a:chOff x="0" y="0"/>
          <a:chExt cx="0" cy="0"/>
        </a:xfrm>
      </p:grpSpPr>
      <p:sp>
        <p:nvSpPr>
          <p:cNvPr id="150" name="Shape 150"/>
          <p:cNvSpPr/>
          <p:nvPr/>
        </p:nvSpPr>
        <p:spPr>
          <a:xfrm>
            <a:off x="-1" y="12344400"/>
            <a:ext cx="24384001" cy="1028699"/>
          </a:xfrm>
          <a:prstGeom prst="rect">
            <a:avLst/>
          </a:prstGeom>
          <a:solidFill>
            <a:srgbClr val="00786E"/>
          </a:solidFill>
          <a:ln w="12700">
            <a:miter lim="400000"/>
          </a:ln>
        </p:spPr>
        <p:txBody>
          <a:bodyPr lIns="121919" tIns="121919" rIns="121919" bIns="121919" anchor="ctr"/>
          <a:lstStyle/>
          <a:p>
            <a:pPr lvl="0" algn="l" defTabSz="914400">
              <a:defRPr sz="3600">
                <a:latin typeface="Arial"/>
                <a:ea typeface="Arial"/>
                <a:cs typeface="Arial"/>
                <a:sym typeface="Arial"/>
              </a:defRPr>
            </a:pPr>
          </a:p>
        </p:txBody>
      </p:sp>
      <p:sp>
        <p:nvSpPr>
          <p:cNvPr id="151" name="Shape 151"/>
          <p:cNvSpPr/>
          <p:nvPr/>
        </p:nvSpPr>
        <p:spPr>
          <a:xfrm>
            <a:off x="22809206" y="13390658"/>
            <a:ext cx="1422398" cy="51844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3600">
                <a:latin typeface="Arial"/>
                <a:ea typeface="Arial"/>
                <a:cs typeface="Arial"/>
                <a:sym typeface="Arial"/>
              </a:defRPr>
            </a:lvl1pPr>
          </a:lstStyle>
          <a:p>
            <a:pPr lvl="0">
              <a:defRPr sz="1800"/>
            </a:pPr>
            <a:r>
              <a:rPr sz="3600"/>
              <a:t> </a:t>
            </a:r>
          </a:p>
        </p:txBody>
      </p:sp>
      <p:sp>
        <p:nvSpPr>
          <p:cNvPr id="152" name="Shape 152"/>
          <p:cNvSpPr/>
          <p:nvPr/>
        </p:nvSpPr>
        <p:spPr>
          <a:xfrm>
            <a:off x="21177956" y="12570578"/>
            <a:ext cx="2552698" cy="585212"/>
          </a:xfrm>
          <a:prstGeom prst="rect">
            <a:avLst/>
          </a:prstGeom>
          <a:blipFill>
            <a:blip r:embed="rId2"/>
            <a:stretch>
              <a:fillRect/>
            </a:stretch>
          </a:blipFill>
          <a:ln w="12700">
            <a:miter lim="400000"/>
          </a:ln>
        </p:spPr>
        <p:txBody>
          <a:bodyPr lIns="121919" tIns="121919" rIns="121919" bIns="121919"/>
          <a:lstStyle/>
          <a:p>
            <a:pPr lvl="0" algn="l" defTabSz="914400">
              <a:defRPr sz="3600">
                <a:latin typeface="Arial"/>
                <a:ea typeface="Arial"/>
                <a:cs typeface="Arial"/>
                <a:sym typeface="Arial"/>
              </a:defRPr>
            </a:pPr>
          </a:p>
        </p:txBody>
      </p:sp>
      <p:sp>
        <p:nvSpPr>
          <p:cNvPr id="153" name="Shape 153"/>
          <p:cNvSpPr/>
          <p:nvPr>
            <p:ph type="title"/>
          </p:nvPr>
        </p:nvSpPr>
        <p:spPr>
          <a:xfrm>
            <a:off x="977901" y="867834"/>
            <a:ext cx="22428201" cy="1998134"/>
          </a:xfrm>
          <a:prstGeom prst="rect">
            <a:avLst/>
          </a:prstGeom>
        </p:spPr>
        <p:txBody>
          <a:bodyPr/>
          <a:lstStyle>
            <a:lvl1pPr>
              <a:defRPr>
                <a:solidFill>
                  <a:srgbClr val="000000"/>
                </a:solidFill>
                <a:uFillTx/>
                <a:latin typeface="Arial"/>
                <a:ea typeface="Arial"/>
                <a:cs typeface="Arial"/>
                <a:sym typeface="Arial"/>
              </a:defRPr>
            </a:lvl1pPr>
          </a:lstStyle>
          <a:p>
            <a:pPr lvl="0">
              <a:defRPr sz="1800"/>
            </a:pPr>
            <a:r>
              <a:rPr sz="8400"/>
              <a:t>Title Text</a:t>
            </a:r>
          </a:p>
        </p:txBody>
      </p:sp>
      <p:sp>
        <p:nvSpPr>
          <p:cNvPr id="154" name="Shape 154"/>
          <p:cNvSpPr/>
          <p:nvPr>
            <p:ph type="body" idx="1"/>
          </p:nvPr>
        </p:nvSpPr>
        <p:spPr>
          <a:xfrm>
            <a:off x="977903" y="2865967"/>
            <a:ext cx="22428201" cy="10850034"/>
          </a:xfrm>
          <a:prstGeom prst="rect">
            <a:avLst/>
          </a:prstGeom>
        </p:spPr>
        <p:txBody>
          <a:bodyPr/>
          <a:lstStyle>
            <a:lvl1pPr marL="0" indent="0">
              <a:buClr>
                <a:srgbClr val="33928A"/>
              </a:buClr>
              <a:defRPr>
                <a:solidFill>
                  <a:srgbClr val="4D4D4D"/>
                </a:solidFill>
                <a:uFillTx/>
                <a:latin typeface="Arial"/>
                <a:ea typeface="Arial"/>
                <a:cs typeface="Arial"/>
                <a:sym typeface="Arial"/>
              </a:defRPr>
            </a:lvl1pPr>
            <a:lvl2pPr marL="0" indent="0">
              <a:buClr>
                <a:srgbClr val="33928A"/>
              </a:buClr>
              <a:defRPr>
                <a:solidFill>
                  <a:srgbClr val="4D4D4D"/>
                </a:solidFill>
                <a:uFillTx/>
                <a:latin typeface="Arial"/>
                <a:ea typeface="Arial"/>
                <a:cs typeface="Arial"/>
                <a:sym typeface="Arial"/>
              </a:defRPr>
            </a:lvl2pPr>
            <a:lvl3pPr marL="0" indent="0">
              <a:buClr>
                <a:srgbClr val="33928A"/>
              </a:buClr>
              <a:defRPr>
                <a:solidFill>
                  <a:srgbClr val="4D4D4D"/>
                </a:solidFill>
                <a:uFillTx/>
                <a:latin typeface="Arial"/>
                <a:ea typeface="Arial"/>
                <a:cs typeface="Arial"/>
                <a:sym typeface="Arial"/>
              </a:defRPr>
            </a:lvl3pPr>
            <a:lvl4pPr marL="2904069" indent="-1532469">
              <a:buClr>
                <a:srgbClr val="33928A"/>
              </a:buClr>
              <a:defRPr>
                <a:solidFill>
                  <a:srgbClr val="4D4D4D"/>
                </a:solidFill>
                <a:uFillTx/>
                <a:latin typeface="Arial"/>
                <a:ea typeface="Arial"/>
                <a:cs typeface="Arial"/>
                <a:sym typeface="Arial"/>
              </a:defRPr>
            </a:lvl4pPr>
            <a:lvl5pPr marL="0" indent="0">
              <a:buClr>
                <a:srgbClr val="33928A"/>
              </a:buClr>
              <a:defRPr>
                <a:solidFill>
                  <a:srgbClr val="4D4D4D"/>
                </a:solidFill>
                <a:uFillTx/>
                <a:latin typeface="Arial"/>
                <a:ea typeface="Arial"/>
                <a:cs typeface="Arial"/>
                <a:sym typeface="Arial"/>
              </a:defRPr>
            </a:lvl5pPr>
          </a:lstStyle>
          <a:p>
            <a:pPr lvl="0">
              <a:defRPr sz="1800">
                <a:solidFill>
                  <a:srgbClr val="000000"/>
                </a:solidFill>
              </a:defRPr>
            </a:pPr>
            <a:r>
              <a:rPr sz="6400">
                <a:solidFill>
                  <a:srgbClr val="4D4D4D"/>
                </a:solidFill>
              </a:rPr>
              <a:t>Body Level One</a:t>
            </a:r>
            <a:endParaRPr sz="6400">
              <a:solidFill>
                <a:srgbClr val="4D4D4D"/>
              </a:solidFill>
            </a:endParaRPr>
          </a:p>
          <a:p>
            <a:pPr lvl="1">
              <a:defRPr sz="1800">
                <a:solidFill>
                  <a:srgbClr val="000000"/>
                </a:solidFill>
              </a:defRPr>
            </a:pPr>
            <a:r>
              <a:rPr sz="6400">
                <a:solidFill>
                  <a:srgbClr val="4D4D4D"/>
                </a:solidFill>
              </a:rPr>
              <a:t>Body Level Two</a:t>
            </a:r>
            <a:endParaRPr sz="6400">
              <a:solidFill>
                <a:srgbClr val="4D4D4D"/>
              </a:solidFill>
            </a:endParaRPr>
          </a:p>
          <a:p>
            <a:pPr lvl="2">
              <a:defRPr sz="1800">
                <a:solidFill>
                  <a:srgbClr val="000000"/>
                </a:solidFill>
              </a:defRPr>
            </a:pPr>
            <a:r>
              <a:rPr sz="6400">
                <a:solidFill>
                  <a:srgbClr val="4D4D4D"/>
                </a:solidFill>
              </a:rPr>
              <a:t>Body Level Three</a:t>
            </a:r>
            <a:endParaRPr sz="6400">
              <a:solidFill>
                <a:srgbClr val="4D4D4D"/>
              </a:solidFill>
            </a:endParaRPr>
          </a:p>
          <a:p>
            <a:pPr lvl="3">
              <a:defRPr sz="1800">
                <a:solidFill>
                  <a:srgbClr val="000000"/>
                </a:solidFill>
              </a:defRPr>
            </a:pPr>
            <a:r>
              <a:rPr sz="6400">
                <a:solidFill>
                  <a:srgbClr val="4D4D4D"/>
                </a:solidFill>
              </a:rPr>
              <a:t>Body Level Four</a:t>
            </a:r>
            <a:endParaRPr sz="6400">
              <a:solidFill>
                <a:srgbClr val="4D4D4D"/>
              </a:solidFill>
            </a:endParaRPr>
          </a:p>
          <a:p>
            <a:pPr lvl="4">
              <a:defRPr sz="1800">
                <a:solidFill>
                  <a:srgbClr val="000000"/>
                </a:solidFill>
              </a:defRPr>
            </a:pPr>
            <a:r>
              <a:rPr sz="6400">
                <a:solidFill>
                  <a:srgbClr val="4D4D4D"/>
                </a:solidFill>
              </a:rPr>
              <a:t>Body Level Five</a:t>
            </a:r>
          </a:p>
        </p:txBody>
      </p:sp>
    </p:spTree>
  </p:cSld>
  <p:clrMapOvr>
    <a:masterClrMapping/>
  </p:clrMapOvr>
  <p:transitio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type="tx" showMasterSp="0" showMasterPhAnim="1">
  <p:cSld name="1_Title and Content">
    <p:spTree>
      <p:nvGrpSpPr>
        <p:cNvPr id="1" name=""/>
        <p:cNvGrpSpPr/>
        <p:nvPr/>
      </p:nvGrpSpPr>
      <p:grpSpPr>
        <a:xfrm>
          <a:off x="0" y="0"/>
          <a:ext cx="0" cy="0"/>
          <a:chOff x="0" y="0"/>
          <a:chExt cx="0" cy="0"/>
        </a:xfrm>
      </p:grpSpPr>
      <p:sp>
        <p:nvSpPr>
          <p:cNvPr id="156" name="Shape 156"/>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157" name="Shape 157"/>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158"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159" name="Shape 159"/>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Pivotal Confidential–Internal Use Only</a:t>
            </a:r>
          </a:p>
        </p:txBody>
      </p:sp>
      <p:sp>
        <p:nvSpPr>
          <p:cNvPr id="160" name="Shape 160"/>
          <p:cNvSpPr/>
          <p:nvPr/>
        </p:nvSpPr>
        <p:spPr>
          <a:xfrm>
            <a:off x="31676" y="12344400"/>
            <a:ext cx="8170226" cy="922398"/>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914400">
              <a:defRPr sz="4800">
                <a:solidFill>
                  <a:srgbClr val="FFFFFF"/>
                </a:solidFill>
                <a:latin typeface="Arial"/>
                <a:ea typeface="Arial"/>
                <a:cs typeface="Arial"/>
                <a:sym typeface="Arial"/>
              </a:defRPr>
            </a:lvl1pPr>
          </a:lstStyle>
          <a:p>
            <a:pPr lvl="0">
              <a:defRPr sz="1800">
                <a:solidFill>
                  <a:srgbClr val="000000"/>
                </a:solidFill>
              </a:defRPr>
            </a:pPr>
            <a:r>
              <a:rPr sz="4800">
                <a:solidFill>
                  <a:srgbClr val="FFFFFF"/>
                </a:solidFill>
              </a:rPr>
              <a:t>Field Enablement Training</a:t>
            </a:r>
          </a:p>
        </p:txBody>
      </p:sp>
      <p:sp>
        <p:nvSpPr>
          <p:cNvPr id="161" name="Shape 161"/>
          <p:cNvSpPr/>
          <p:nvPr>
            <p:ph type="title"/>
          </p:nvPr>
        </p:nvSpPr>
        <p:spPr>
          <a:xfrm>
            <a:off x="977901" y="867834"/>
            <a:ext cx="22428201" cy="1998134"/>
          </a:xfrm>
          <a:prstGeom prst="rect">
            <a:avLst/>
          </a:prstGeom>
        </p:spPr>
        <p:txBody>
          <a:bodyPr/>
          <a:lstStyle>
            <a:lvl1pPr>
              <a:defRPr>
                <a:solidFill>
                  <a:srgbClr val="00685D"/>
                </a:solidFill>
                <a:uFillTx/>
                <a:latin typeface="Arial"/>
                <a:ea typeface="Arial"/>
                <a:cs typeface="Arial"/>
                <a:sym typeface="Arial"/>
              </a:defRPr>
            </a:lvl1pPr>
          </a:lstStyle>
          <a:p>
            <a:pPr lvl="0">
              <a:defRPr sz="1800">
                <a:solidFill>
                  <a:srgbClr val="000000"/>
                </a:solidFill>
              </a:defRPr>
            </a:pPr>
            <a:r>
              <a:rPr sz="8400">
                <a:solidFill>
                  <a:srgbClr val="00685D"/>
                </a:solidFill>
              </a:rPr>
              <a:t>Title Text</a:t>
            </a:r>
          </a:p>
        </p:txBody>
      </p:sp>
      <p:sp>
        <p:nvSpPr>
          <p:cNvPr id="162" name="Shape 162"/>
          <p:cNvSpPr/>
          <p:nvPr>
            <p:ph type="body" idx="1"/>
          </p:nvPr>
        </p:nvSpPr>
        <p:spPr>
          <a:xfrm>
            <a:off x="977903" y="2865967"/>
            <a:ext cx="22428201" cy="10850034"/>
          </a:xfrm>
          <a:prstGeom prst="rect">
            <a:avLst/>
          </a:prstGeom>
        </p:spPr>
        <p:txBody>
          <a:bodyPr/>
          <a:lstStyle>
            <a:lvl1pPr>
              <a:buClr>
                <a:srgbClr val="ADC339"/>
              </a:buClr>
              <a:defRPr>
                <a:solidFill>
                  <a:srgbClr val="4D4D4D"/>
                </a:solidFill>
                <a:uFillTx/>
                <a:latin typeface="Arial"/>
                <a:ea typeface="Arial"/>
                <a:cs typeface="Arial"/>
                <a:sym typeface="Arial"/>
              </a:defRPr>
            </a:lvl1pPr>
            <a:lvl2pPr>
              <a:buClr>
                <a:srgbClr val="ADC339"/>
              </a:buClr>
              <a:defRPr>
                <a:solidFill>
                  <a:srgbClr val="4D4D4D"/>
                </a:solidFill>
                <a:uFillTx/>
                <a:latin typeface="Arial"/>
                <a:ea typeface="Arial"/>
                <a:cs typeface="Arial"/>
                <a:sym typeface="Arial"/>
              </a:defRPr>
            </a:lvl2pPr>
            <a:lvl3pPr>
              <a:buClr>
                <a:srgbClr val="ADC339"/>
              </a:buClr>
              <a:defRPr>
                <a:solidFill>
                  <a:srgbClr val="4D4D4D"/>
                </a:solidFill>
                <a:uFillTx/>
                <a:latin typeface="Arial"/>
                <a:ea typeface="Arial"/>
                <a:cs typeface="Arial"/>
                <a:sym typeface="Arial"/>
              </a:defRPr>
            </a:lvl3pPr>
            <a:lvl4pPr marL="2904069" indent="-1532469">
              <a:buClr>
                <a:srgbClr val="ADC339"/>
              </a:buClr>
              <a:defRPr>
                <a:solidFill>
                  <a:srgbClr val="4D4D4D"/>
                </a:solidFill>
                <a:uFillTx/>
                <a:latin typeface="Arial"/>
                <a:ea typeface="Arial"/>
                <a:cs typeface="Arial"/>
                <a:sym typeface="Arial"/>
              </a:defRPr>
            </a:lvl4pPr>
            <a:lvl5pPr>
              <a:buClr>
                <a:srgbClr val="ADC339"/>
              </a:buClr>
              <a:defRPr>
                <a:solidFill>
                  <a:srgbClr val="4D4D4D"/>
                </a:solidFill>
                <a:uFillTx/>
                <a:latin typeface="Arial"/>
                <a:ea typeface="Arial"/>
                <a:cs typeface="Arial"/>
                <a:sym typeface="Arial"/>
              </a:defRPr>
            </a:lvl5pPr>
          </a:lstStyle>
          <a:p>
            <a:pPr lvl="0">
              <a:defRPr sz="1800">
                <a:solidFill>
                  <a:srgbClr val="000000"/>
                </a:solidFill>
              </a:defRPr>
            </a:pPr>
            <a:r>
              <a:rPr sz="6400">
                <a:solidFill>
                  <a:srgbClr val="4D4D4D"/>
                </a:solidFill>
              </a:rPr>
              <a:t>Body Level One</a:t>
            </a:r>
            <a:endParaRPr sz="6400">
              <a:solidFill>
                <a:srgbClr val="4D4D4D"/>
              </a:solidFill>
            </a:endParaRPr>
          </a:p>
          <a:p>
            <a:pPr lvl="1">
              <a:defRPr sz="1800">
                <a:solidFill>
                  <a:srgbClr val="000000"/>
                </a:solidFill>
              </a:defRPr>
            </a:pPr>
            <a:r>
              <a:rPr sz="6400">
                <a:solidFill>
                  <a:srgbClr val="4D4D4D"/>
                </a:solidFill>
              </a:rPr>
              <a:t>Body Level Two</a:t>
            </a:r>
            <a:endParaRPr sz="6400">
              <a:solidFill>
                <a:srgbClr val="4D4D4D"/>
              </a:solidFill>
            </a:endParaRPr>
          </a:p>
          <a:p>
            <a:pPr lvl="2">
              <a:defRPr sz="1800">
                <a:solidFill>
                  <a:srgbClr val="000000"/>
                </a:solidFill>
              </a:defRPr>
            </a:pPr>
            <a:r>
              <a:rPr sz="6400">
                <a:solidFill>
                  <a:srgbClr val="4D4D4D"/>
                </a:solidFill>
              </a:rPr>
              <a:t>Body Level Three</a:t>
            </a:r>
            <a:endParaRPr sz="6400">
              <a:solidFill>
                <a:srgbClr val="4D4D4D"/>
              </a:solidFill>
            </a:endParaRPr>
          </a:p>
          <a:p>
            <a:pPr lvl="3">
              <a:defRPr sz="1800">
                <a:solidFill>
                  <a:srgbClr val="000000"/>
                </a:solidFill>
              </a:defRPr>
            </a:pPr>
            <a:r>
              <a:rPr sz="6400">
                <a:solidFill>
                  <a:srgbClr val="4D4D4D"/>
                </a:solidFill>
              </a:rPr>
              <a:t>Body Level Four</a:t>
            </a:r>
            <a:endParaRPr sz="6400">
              <a:solidFill>
                <a:srgbClr val="4D4D4D"/>
              </a:solidFill>
            </a:endParaRPr>
          </a:p>
          <a:p>
            <a:pPr lvl="4">
              <a:defRPr sz="1800">
                <a:solidFill>
                  <a:srgbClr val="000000"/>
                </a:solidFill>
              </a:defRPr>
            </a:pPr>
            <a:r>
              <a:rPr sz="6400">
                <a:solidFill>
                  <a:srgbClr val="4D4D4D"/>
                </a:solidFill>
              </a:rPr>
              <a:t>Body Level Five</a:t>
            </a:r>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Title - Center">
    <p:spTree>
      <p:nvGrpSpPr>
        <p:cNvPr id="1" name=""/>
        <p:cNvGrpSpPr/>
        <p:nvPr/>
      </p:nvGrpSpPr>
      <p:grpSpPr>
        <a:xfrm>
          <a:off x="0" y="0"/>
          <a:ext cx="0" cy="0"/>
          <a:chOff x="0" y="0"/>
          <a:chExt cx="0" cy="0"/>
        </a:xfrm>
      </p:grpSpPr>
      <p:sp>
        <p:nvSpPr>
          <p:cNvPr id="16" name="Shape 16"/>
          <p:cNvSpPr/>
          <p:nvPr>
            <p:ph type="title"/>
          </p:nvPr>
        </p:nvSpPr>
        <p:spPr>
          <a:xfrm>
            <a:off x="1778000" y="4533900"/>
            <a:ext cx="20828000" cy="4648200"/>
          </a:xfrm>
          <a:prstGeom prst="rect">
            <a:avLst/>
          </a:prstGeom>
        </p:spPr>
        <p:txBody>
          <a:bodyPr anchor="ctr">
            <a:normAutofit fontScale="100000" lnSpcReduction="0"/>
          </a:bodyPr>
          <a:lstStyle>
            <a:lvl1pPr algn="ctr" defTabSz="825500">
              <a:lnSpc>
                <a:spcPct val="100000"/>
              </a:lnSpc>
              <a:defRPr sz="11200">
                <a:solidFill>
                  <a:srgbClr val="000000"/>
                </a:solidFill>
                <a:uFillTx/>
                <a:latin typeface="+mn-lt"/>
                <a:ea typeface="+mn-ea"/>
                <a:cs typeface="+mn-cs"/>
                <a:sym typeface="Helvetica Light"/>
              </a:defRPr>
            </a:lvl1pPr>
          </a:lstStyle>
          <a:p>
            <a:pPr lvl="0">
              <a:defRPr sz="1800"/>
            </a:pPr>
            <a:r>
              <a:rPr sz="11200"/>
              <a:t>Title Text</a:t>
            </a:r>
          </a:p>
        </p:txBody>
      </p:sp>
      <p:pic>
        <p:nvPicPr>
          <p:cNvPr id="17" name="Pivotal_Teal.png"/>
          <p:cNvPicPr/>
          <p:nvPr/>
        </p:nvPicPr>
        <p:blipFill>
          <a:blip r:embed="rId2">
            <a:extLst/>
          </a:blip>
          <a:stretch>
            <a:fillRect/>
          </a:stretch>
        </p:blipFill>
        <p:spPr>
          <a:xfrm>
            <a:off x="22142487" y="12836621"/>
            <a:ext cx="2540001" cy="994611"/>
          </a:xfrm>
          <a:prstGeom prst="rect">
            <a:avLst/>
          </a:prstGeom>
          <a:ln w="12700">
            <a:miter lim="400000"/>
          </a:ln>
        </p:spPr>
      </p:pic>
    </p:spTree>
  </p:cSld>
  <p:clrMapOvr>
    <a:masterClrMapping/>
  </p:clrMapOvr>
  <p:transitio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type="tx" showMasterSp="0" showMasterPhAnim="1">
  <p:cSld name="1_Title with Subtitle and Content">
    <p:spTree>
      <p:nvGrpSpPr>
        <p:cNvPr id="1" name=""/>
        <p:cNvGrpSpPr/>
        <p:nvPr/>
      </p:nvGrpSpPr>
      <p:grpSpPr>
        <a:xfrm>
          <a:off x="0" y="0"/>
          <a:ext cx="0" cy="0"/>
          <a:chOff x="0" y="0"/>
          <a:chExt cx="0" cy="0"/>
        </a:xfrm>
      </p:grpSpPr>
      <p:sp>
        <p:nvSpPr>
          <p:cNvPr id="164" name="Shape 164"/>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165" name="Shape 165"/>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166"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167" name="Shape 167"/>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Pivotal Confidential–Internal Use Only</a:t>
            </a:r>
          </a:p>
        </p:txBody>
      </p:sp>
      <p:sp>
        <p:nvSpPr>
          <p:cNvPr id="168" name="Shape 168"/>
          <p:cNvSpPr/>
          <p:nvPr/>
        </p:nvSpPr>
        <p:spPr>
          <a:xfrm>
            <a:off x="31676" y="12344400"/>
            <a:ext cx="8170226" cy="922398"/>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914400">
              <a:defRPr sz="4800">
                <a:solidFill>
                  <a:srgbClr val="FFFFFF"/>
                </a:solidFill>
                <a:latin typeface="Arial"/>
                <a:ea typeface="Arial"/>
                <a:cs typeface="Arial"/>
                <a:sym typeface="Arial"/>
              </a:defRPr>
            </a:lvl1pPr>
          </a:lstStyle>
          <a:p>
            <a:pPr lvl="0">
              <a:defRPr sz="1800">
                <a:solidFill>
                  <a:srgbClr val="000000"/>
                </a:solidFill>
              </a:defRPr>
            </a:pPr>
            <a:r>
              <a:rPr sz="4800">
                <a:solidFill>
                  <a:srgbClr val="FFFFFF"/>
                </a:solidFill>
              </a:rPr>
              <a:t>Field Enablement Training</a:t>
            </a:r>
          </a:p>
        </p:txBody>
      </p:sp>
      <p:sp>
        <p:nvSpPr>
          <p:cNvPr id="169" name="Shape 169"/>
          <p:cNvSpPr/>
          <p:nvPr>
            <p:ph type="body" idx="1"/>
          </p:nvPr>
        </p:nvSpPr>
        <p:spPr>
          <a:xfrm>
            <a:off x="977901" y="2095501"/>
            <a:ext cx="22428201" cy="923251"/>
          </a:xfrm>
          <a:prstGeom prst="rect">
            <a:avLst/>
          </a:prstGeom>
        </p:spPr>
        <p:txBody>
          <a:bodyPr/>
          <a:lstStyle>
            <a:lvl1pPr marL="0" indent="0">
              <a:spcBef>
                <a:spcPts val="0"/>
              </a:spcBef>
              <a:buClrTx/>
              <a:buSzTx/>
              <a:buFontTx/>
              <a:buNone/>
              <a:defRPr sz="5200">
                <a:solidFill>
                  <a:srgbClr val="4D4D4D"/>
                </a:solidFill>
                <a:uFillTx/>
                <a:latin typeface="Arial"/>
                <a:ea typeface="Arial"/>
                <a:cs typeface="Arial"/>
                <a:sym typeface="Arial"/>
              </a:defRPr>
            </a:lvl1pPr>
            <a:lvl2pPr marL="0" indent="457200">
              <a:spcBef>
                <a:spcPts val="0"/>
              </a:spcBef>
              <a:buClrTx/>
              <a:buSzTx/>
              <a:buFontTx/>
              <a:buNone/>
              <a:defRPr sz="5200">
                <a:solidFill>
                  <a:srgbClr val="4D4D4D"/>
                </a:solidFill>
                <a:uFillTx/>
                <a:latin typeface="Arial"/>
                <a:ea typeface="Arial"/>
                <a:cs typeface="Arial"/>
                <a:sym typeface="Arial"/>
              </a:defRPr>
            </a:lvl2pPr>
            <a:lvl3pPr marL="0" indent="914400">
              <a:spcBef>
                <a:spcPts val="0"/>
              </a:spcBef>
              <a:buClrTx/>
              <a:buSzTx/>
              <a:buFontTx/>
              <a:buNone/>
              <a:defRPr sz="5200">
                <a:solidFill>
                  <a:srgbClr val="4D4D4D"/>
                </a:solidFill>
                <a:uFillTx/>
                <a:latin typeface="Arial"/>
                <a:ea typeface="Arial"/>
                <a:cs typeface="Arial"/>
                <a:sym typeface="Arial"/>
              </a:defRPr>
            </a:lvl3pPr>
            <a:lvl4pPr marL="0" indent="1371600">
              <a:spcBef>
                <a:spcPts val="0"/>
              </a:spcBef>
              <a:buClrTx/>
              <a:buSzTx/>
              <a:buFontTx/>
              <a:buNone/>
              <a:defRPr sz="5200">
                <a:solidFill>
                  <a:srgbClr val="4D4D4D"/>
                </a:solidFill>
                <a:uFillTx/>
                <a:latin typeface="Arial"/>
                <a:ea typeface="Arial"/>
                <a:cs typeface="Arial"/>
                <a:sym typeface="Arial"/>
              </a:defRPr>
            </a:lvl4pPr>
            <a:lvl5pPr marL="0" indent="1828800">
              <a:spcBef>
                <a:spcPts val="0"/>
              </a:spcBef>
              <a:buClrTx/>
              <a:buSzTx/>
              <a:buFontTx/>
              <a:buNone/>
              <a:defRPr sz="5200">
                <a:solidFill>
                  <a:srgbClr val="4D4D4D"/>
                </a:solidFill>
                <a:uFillTx/>
                <a:latin typeface="Arial"/>
                <a:ea typeface="Arial"/>
                <a:cs typeface="Arial"/>
                <a:sym typeface="Arial"/>
              </a:defRPr>
            </a:lvl5pPr>
          </a:lstStyle>
          <a:p>
            <a:pPr lvl="0">
              <a:defRPr sz="1800">
                <a:solidFill>
                  <a:srgbClr val="000000"/>
                </a:solidFill>
              </a:defRPr>
            </a:pPr>
            <a:r>
              <a:rPr sz="5200">
                <a:solidFill>
                  <a:srgbClr val="4D4D4D"/>
                </a:solidFill>
              </a:rPr>
              <a:t>Body Level One</a:t>
            </a:r>
            <a:endParaRPr sz="5200">
              <a:solidFill>
                <a:srgbClr val="4D4D4D"/>
              </a:solidFill>
            </a:endParaRPr>
          </a:p>
          <a:p>
            <a:pPr lvl="1">
              <a:defRPr sz="1800">
                <a:solidFill>
                  <a:srgbClr val="000000"/>
                </a:solidFill>
              </a:defRPr>
            </a:pPr>
            <a:r>
              <a:rPr sz="5200">
                <a:solidFill>
                  <a:srgbClr val="4D4D4D"/>
                </a:solidFill>
              </a:rPr>
              <a:t>Body Level Two</a:t>
            </a:r>
            <a:endParaRPr sz="5200">
              <a:solidFill>
                <a:srgbClr val="4D4D4D"/>
              </a:solidFill>
            </a:endParaRPr>
          </a:p>
          <a:p>
            <a:pPr lvl="2">
              <a:defRPr sz="1800">
                <a:solidFill>
                  <a:srgbClr val="000000"/>
                </a:solidFill>
              </a:defRPr>
            </a:pPr>
            <a:r>
              <a:rPr sz="5200">
                <a:solidFill>
                  <a:srgbClr val="4D4D4D"/>
                </a:solidFill>
              </a:rPr>
              <a:t>Body Level Three</a:t>
            </a:r>
            <a:endParaRPr sz="5200">
              <a:solidFill>
                <a:srgbClr val="4D4D4D"/>
              </a:solidFill>
            </a:endParaRPr>
          </a:p>
          <a:p>
            <a:pPr lvl="3">
              <a:defRPr sz="1800">
                <a:solidFill>
                  <a:srgbClr val="000000"/>
                </a:solidFill>
              </a:defRPr>
            </a:pPr>
            <a:r>
              <a:rPr sz="5200">
                <a:solidFill>
                  <a:srgbClr val="4D4D4D"/>
                </a:solidFill>
              </a:rPr>
              <a:t>Body Level Four</a:t>
            </a:r>
            <a:endParaRPr sz="5200">
              <a:solidFill>
                <a:srgbClr val="4D4D4D"/>
              </a:solidFill>
            </a:endParaRPr>
          </a:p>
          <a:p>
            <a:pPr lvl="4">
              <a:defRPr sz="1800">
                <a:solidFill>
                  <a:srgbClr val="000000"/>
                </a:solidFill>
              </a:defRPr>
            </a:pPr>
            <a:r>
              <a:rPr sz="5200">
                <a:solidFill>
                  <a:srgbClr val="4D4D4D"/>
                </a:solidFill>
              </a:rPr>
              <a:t>Body Level Five</a:t>
            </a:r>
          </a:p>
        </p:txBody>
      </p:sp>
      <p:sp>
        <p:nvSpPr>
          <p:cNvPr id="170" name="Shape 170"/>
          <p:cNvSpPr/>
          <p:nvPr>
            <p:ph type="title"/>
          </p:nvPr>
        </p:nvSpPr>
        <p:spPr>
          <a:xfrm>
            <a:off x="977901" y="867834"/>
            <a:ext cx="22428201" cy="1227668"/>
          </a:xfrm>
          <a:prstGeom prst="rect">
            <a:avLst/>
          </a:prstGeom>
        </p:spPr>
        <p:txBody>
          <a:bodyPr/>
          <a:lstStyle>
            <a:lvl1pPr>
              <a:defRPr>
                <a:solidFill>
                  <a:srgbClr val="00685D"/>
                </a:solidFill>
                <a:uFillTx/>
                <a:latin typeface="Arial"/>
                <a:ea typeface="Arial"/>
                <a:cs typeface="Arial"/>
                <a:sym typeface="Arial"/>
              </a:defRPr>
            </a:lvl1pPr>
          </a:lstStyle>
          <a:p>
            <a:pPr lvl="0">
              <a:defRPr sz="1800">
                <a:solidFill>
                  <a:srgbClr val="000000"/>
                </a:solidFill>
              </a:defRPr>
            </a:pPr>
            <a:r>
              <a:rPr sz="8400">
                <a:solidFill>
                  <a:srgbClr val="00685D"/>
                </a:solidFill>
              </a:rPr>
              <a:t>Title Text</a:t>
            </a:r>
          </a:p>
        </p:txBody>
      </p:sp>
    </p:spTree>
  </p:cSld>
  <p:clrMapOvr>
    <a:masterClrMapping/>
  </p:clrMapOvr>
  <p:transitio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172" name="Shape 172"/>
          <p:cNvSpPr/>
          <p:nvPr/>
        </p:nvSpPr>
        <p:spPr>
          <a:xfrm>
            <a:off x="-1" y="12344400"/>
            <a:ext cx="24384001" cy="1028702"/>
          </a:xfrm>
          <a:prstGeom prst="rect">
            <a:avLst/>
          </a:prstGeom>
          <a:solidFill>
            <a:srgbClr val="00685D"/>
          </a:solidFill>
          <a:ln w="12700">
            <a:miter lim="400000"/>
            <a:tailEnd type="triangle"/>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173" name="Shape 173"/>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174"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175" name="Shape 175"/>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Pivotal Confidential–Internal Use Only</a:t>
            </a:r>
          </a:p>
        </p:txBody>
      </p:sp>
      <p:sp>
        <p:nvSpPr>
          <p:cNvPr id="176" name="Shape 176"/>
          <p:cNvSpPr/>
          <p:nvPr/>
        </p:nvSpPr>
        <p:spPr>
          <a:xfrm>
            <a:off x="31676" y="12344400"/>
            <a:ext cx="8170226" cy="922398"/>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914400">
              <a:defRPr sz="4800">
                <a:solidFill>
                  <a:srgbClr val="FFFFFF"/>
                </a:solidFill>
                <a:latin typeface="Arial"/>
                <a:ea typeface="Arial"/>
                <a:cs typeface="Arial"/>
                <a:sym typeface="Arial"/>
              </a:defRPr>
            </a:lvl1pPr>
          </a:lstStyle>
          <a:p>
            <a:pPr lvl="0">
              <a:defRPr sz="1800">
                <a:solidFill>
                  <a:srgbClr val="000000"/>
                </a:solidFill>
              </a:defRPr>
            </a:pPr>
            <a:r>
              <a:rPr sz="4800">
                <a:solidFill>
                  <a:srgbClr val="FFFFFF"/>
                </a:solidFill>
              </a:rPr>
              <a:t>Field Enablement Training</a:t>
            </a:r>
          </a:p>
        </p:txBody>
      </p:sp>
      <p:sp>
        <p:nvSpPr>
          <p:cNvPr id="177" name="Shape 177"/>
          <p:cNvSpPr/>
          <p:nvPr>
            <p:ph type="title"/>
          </p:nvPr>
        </p:nvSpPr>
        <p:spPr>
          <a:xfrm>
            <a:off x="977901" y="867834"/>
            <a:ext cx="22428201" cy="2332566"/>
          </a:xfrm>
          <a:prstGeom prst="rect">
            <a:avLst/>
          </a:prstGeom>
        </p:spPr>
        <p:txBody>
          <a:bodyPr/>
          <a:lstStyle>
            <a:lvl1pPr>
              <a:defRPr>
                <a:solidFill>
                  <a:srgbClr val="00685D"/>
                </a:solidFill>
                <a:uFillTx/>
                <a:latin typeface="Arial"/>
                <a:ea typeface="Arial"/>
                <a:cs typeface="Arial"/>
                <a:sym typeface="Arial"/>
              </a:defRPr>
            </a:lvl1pPr>
          </a:lstStyle>
          <a:p>
            <a:pPr lvl="0">
              <a:defRPr sz="1800">
                <a:solidFill>
                  <a:srgbClr val="000000"/>
                </a:solidFill>
              </a:defRPr>
            </a:pPr>
            <a:r>
              <a:rPr sz="8400">
                <a:solidFill>
                  <a:srgbClr val="00685D"/>
                </a:solidFill>
              </a:rPr>
              <a:t>Title Text</a:t>
            </a:r>
          </a:p>
        </p:txBody>
      </p:sp>
    </p:spTree>
  </p:cSld>
  <p:clrMapOvr>
    <a:masterClrMapping/>
  </p:clrMapOvr>
  <p:transitio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179" name="Shape 179"/>
          <p:cNvSpPr/>
          <p:nvPr/>
        </p:nvSpPr>
        <p:spPr>
          <a:xfrm>
            <a:off x="-1" y="12344400"/>
            <a:ext cx="24384001" cy="1028702"/>
          </a:xfrm>
          <a:prstGeom prst="rect">
            <a:avLst/>
          </a:prstGeom>
          <a:solidFill>
            <a:srgbClr val="00685D"/>
          </a:solidFill>
          <a:ln w="12700">
            <a:miter lim="400000"/>
            <a:tailEnd type="triangle"/>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180" name="Shape 180"/>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181"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182" name="Shape 182"/>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Pivotal Confidential–Internal Use Only</a:t>
            </a:r>
          </a:p>
        </p:txBody>
      </p:sp>
      <p:sp>
        <p:nvSpPr>
          <p:cNvPr id="183" name="Shape 183"/>
          <p:cNvSpPr/>
          <p:nvPr/>
        </p:nvSpPr>
        <p:spPr>
          <a:xfrm>
            <a:off x="31676" y="12344400"/>
            <a:ext cx="8170226" cy="922398"/>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914400">
              <a:defRPr sz="4800">
                <a:solidFill>
                  <a:srgbClr val="FFFFFF"/>
                </a:solidFill>
                <a:latin typeface="Arial"/>
                <a:ea typeface="Arial"/>
                <a:cs typeface="Arial"/>
                <a:sym typeface="Arial"/>
              </a:defRPr>
            </a:lvl1pPr>
          </a:lstStyle>
          <a:p>
            <a:pPr lvl="0">
              <a:defRPr sz="1800">
                <a:solidFill>
                  <a:srgbClr val="000000"/>
                </a:solidFill>
              </a:defRPr>
            </a:pPr>
            <a:r>
              <a:rPr sz="4800">
                <a:solidFill>
                  <a:srgbClr val="FFFFFF"/>
                </a:solidFill>
              </a:rPr>
              <a:t>Field Enablement Training</a:t>
            </a:r>
          </a:p>
        </p:txBody>
      </p:sp>
      <p:sp>
        <p:nvSpPr>
          <p:cNvPr id="184" name="Shape 184"/>
          <p:cNvSpPr/>
          <p:nvPr>
            <p:ph type="title"/>
          </p:nvPr>
        </p:nvSpPr>
        <p:spPr>
          <a:xfrm>
            <a:off x="977901" y="867834"/>
            <a:ext cx="22428201" cy="2332566"/>
          </a:xfrm>
          <a:prstGeom prst="rect">
            <a:avLst/>
          </a:prstGeom>
        </p:spPr>
        <p:txBody>
          <a:bodyPr/>
          <a:lstStyle>
            <a:lvl1pPr>
              <a:defRPr>
                <a:solidFill>
                  <a:srgbClr val="00685D"/>
                </a:solidFill>
                <a:uFillTx/>
                <a:latin typeface="Arial"/>
                <a:ea typeface="Arial"/>
                <a:cs typeface="Arial"/>
                <a:sym typeface="Arial"/>
              </a:defRPr>
            </a:lvl1pPr>
          </a:lstStyle>
          <a:p>
            <a:pPr lvl="0">
              <a:defRPr sz="1800">
                <a:solidFill>
                  <a:srgbClr val="000000"/>
                </a:solidFill>
              </a:defRPr>
            </a:pPr>
            <a:r>
              <a:rPr sz="8400">
                <a:solidFill>
                  <a:srgbClr val="00685D"/>
                </a:solidFill>
              </a:rPr>
              <a:t>Title Text</a:t>
            </a:r>
          </a:p>
        </p:txBody>
      </p:sp>
    </p:spTree>
  </p:cSld>
  <p:clrMapOvr>
    <a:masterClrMapping/>
  </p:clrMapOvr>
  <p:transitio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186" name="Shape 186"/>
          <p:cNvSpPr/>
          <p:nvPr/>
        </p:nvSpPr>
        <p:spPr>
          <a:xfrm>
            <a:off x="-1" y="12344400"/>
            <a:ext cx="24384001" cy="1028702"/>
          </a:xfrm>
          <a:prstGeom prst="rect">
            <a:avLst/>
          </a:prstGeom>
          <a:solidFill>
            <a:srgbClr val="00685D"/>
          </a:solidFill>
          <a:ln w="12700">
            <a:miter lim="400000"/>
            <a:tailEnd type="triangle"/>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187" name="Shape 187"/>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188"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189" name="Shape 189"/>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Pivotal Confidential–Internal Use Only</a:t>
            </a:r>
          </a:p>
        </p:txBody>
      </p:sp>
      <p:sp>
        <p:nvSpPr>
          <p:cNvPr id="190" name="Shape 190"/>
          <p:cNvSpPr/>
          <p:nvPr/>
        </p:nvSpPr>
        <p:spPr>
          <a:xfrm>
            <a:off x="31676" y="12344400"/>
            <a:ext cx="8170226" cy="922398"/>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914400">
              <a:defRPr sz="4800">
                <a:solidFill>
                  <a:srgbClr val="FFFFFF"/>
                </a:solidFill>
                <a:latin typeface="Arial"/>
                <a:ea typeface="Arial"/>
                <a:cs typeface="Arial"/>
                <a:sym typeface="Arial"/>
              </a:defRPr>
            </a:lvl1pPr>
          </a:lstStyle>
          <a:p>
            <a:pPr lvl="0">
              <a:defRPr sz="1800">
                <a:solidFill>
                  <a:srgbClr val="000000"/>
                </a:solidFill>
              </a:defRPr>
            </a:pPr>
            <a:r>
              <a:rPr sz="4800">
                <a:solidFill>
                  <a:srgbClr val="FFFFFF"/>
                </a:solidFill>
              </a:rPr>
              <a:t>Field Enablement Training</a:t>
            </a:r>
          </a:p>
        </p:txBody>
      </p:sp>
      <p:sp>
        <p:nvSpPr>
          <p:cNvPr id="191" name="Shape 191"/>
          <p:cNvSpPr/>
          <p:nvPr>
            <p:ph type="title"/>
          </p:nvPr>
        </p:nvSpPr>
        <p:spPr>
          <a:xfrm>
            <a:off x="977901" y="867834"/>
            <a:ext cx="22428201" cy="2332566"/>
          </a:xfrm>
          <a:prstGeom prst="rect">
            <a:avLst/>
          </a:prstGeom>
        </p:spPr>
        <p:txBody>
          <a:bodyPr/>
          <a:lstStyle>
            <a:lvl1pPr>
              <a:defRPr>
                <a:solidFill>
                  <a:srgbClr val="00685D"/>
                </a:solidFill>
                <a:uFillTx/>
                <a:latin typeface="Arial"/>
                <a:ea typeface="Arial"/>
                <a:cs typeface="Arial"/>
                <a:sym typeface="Arial"/>
              </a:defRPr>
            </a:lvl1pPr>
          </a:lstStyle>
          <a:p>
            <a:pPr lvl="0">
              <a:defRPr sz="1800">
                <a:solidFill>
                  <a:srgbClr val="000000"/>
                </a:solidFill>
              </a:defRPr>
            </a:pPr>
            <a:r>
              <a:rPr sz="8400">
                <a:solidFill>
                  <a:srgbClr val="00685D"/>
                </a:solidFill>
              </a:rPr>
              <a:t>Title Text</a:t>
            </a:r>
          </a:p>
        </p:txBody>
      </p:sp>
    </p:spTree>
  </p:cSld>
  <p:clrMapOvr>
    <a:masterClrMapping/>
  </p:clrMapOvr>
  <p:transitio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type="tx" showMasterSp="0" showMasterPhAnim="1">
  <p:cSld name="1_Title and Content">
    <p:spTree>
      <p:nvGrpSpPr>
        <p:cNvPr id="1" name=""/>
        <p:cNvGrpSpPr/>
        <p:nvPr/>
      </p:nvGrpSpPr>
      <p:grpSpPr>
        <a:xfrm>
          <a:off x="0" y="0"/>
          <a:ext cx="0" cy="0"/>
          <a:chOff x="0" y="0"/>
          <a:chExt cx="0" cy="0"/>
        </a:xfrm>
      </p:grpSpPr>
      <p:sp>
        <p:nvSpPr>
          <p:cNvPr id="193" name="Shape 193"/>
          <p:cNvSpPr/>
          <p:nvPr/>
        </p:nvSpPr>
        <p:spPr>
          <a:xfrm>
            <a:off x="-1" y="12344400"/>
            <a:ext cx="24384001" cy="1028702"/>
          </a:xfrm>
          <a:prstGeom prst="rect">
            <a:avLst/>
          </a:prstGeom>
          <a:solidFill>
            <a:srgbClr val="00685D"/>
          </a:solidFill>
          <a:ln w="12700">
            <a:miter lim="400000"/>
            <a:tailEnd type="triangle"/>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194" name="Shape 194"/>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195"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196" name="Shape 196"/>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Pivotal Confidential–Internal Use Only</a:t>
            </a:r>
          </a:p>
        </p:txBody>
      </p:sp>
      <p:sp>
        <p:nvSpPr>
          <p:cNvPr id="197" name="Shape 197"/>
          <p:cNvSpPr/>
          <p:nvPr/>
        </p:nvSpPr>
        <p:spPr>
          <a:xfrm>
            <a:off x="31676" y="12344400"/>
            <a:ext cx="8170226" cy="922398"/>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914400">
              <a:defRPr sz="4800">
                <a:solidFill>
                  <a:srgbClr val="FFFFFF"/>
                </a:solidFill>
                <a:latin typeface="Arial"/>
                <a:ea typeface="Arial"/>
                <a:cs typeface="Arial"/>
                <a:sym typeface="Arial"/>
              </a:defRPr>
            </a:lvl1pPr>
          </a:lstStyle>
          <a:p>
            <a:pPr lvl="0">
              <a:defRPr sz="1800">
                <a:solidFill>
                  <a:srgbClr val="000000"/>
                </a:solidFill>
              </a:defRPr>
            </a:pPr>
            <a:r>
              <a:rPr sz="4800">
                <a:solidFill>
                  <a:srgbClr val="FFFFFF"/>
                </a:solidFill>
              </a:rPr>
              <a:t>Field Enablement Training</a:t>
            </a:r>
          </a:p>
        </p:txBody>
      </p:sp>
      <p:sp>
        <p:nvSpPr>
          <p:cNvPr id="198" name="Shape 198"/>
          <p:cNvSpPr/>
          <p:nvPr>
            <p:ph type="title"/>
          </p:nvPr>
        </p:nvSpPr>
        <p:spPr>
          <a:xfrm>
            <a:off x="977901" y="867834"/>
            <a:ext cx="22428201" cy="1998134"/>
          </a:xfrm>
          <a:prstGeom prst="rect">
            <a:avLst/>
          </a:prstGeom>
        </p:spPr>
        <p:txBody>
          <a:bodyPr/>
          <a:lstStyle>
            <a:lvl1pPr>
              <a:defRPr>
                <a:solidFill>
                  <a:srgbClr val="00685D"/>
                </a:solidFill>
                <a:uFillTx/>
                <a:latin typeface="Arial"/>
                <a:ea typeface="Arial"/>
                <a:cs typeface="Arial"/>
                <a:sym typeface="Arial"/>
              </a:defRPr>
            </a:lvl1pPr>
          </a:lstStyle>
          <a:p>
            <a:pPr lvl="0">
              <a:defRPr sz="1800">
                <a:solidFill>
                  <a:srgbClr val="000000"/>
                </a:solidFill>
              </a:defRPr>
            </a:pPr>
            <a:r>
              <a:rPr sz="8400">
                <a:solidFill>
                  <a:srgbClr val="00685D"/>
                </a:solidFill>
              </a:rPr>
              <a:t>Title Text</a:t>
            </a:r>
          </a:p>
        </p:txBody>
      </p:sp>
      <p:sp>
        <p:nvSpPr>
          <p:cNvPr id="199" name="Shape 199"/>
          <p:cNvSpPr/>
          <p:nvPr>
            <p:ph type="body" idx="1"/>
          </p:nvPr>
        </p:nvSpPr>
        <p:spPr>
          <a:xfrm>
            <a:off x="977903" y="2865967"/>
            <a:ext cx="22428201" cy="10850034"/>
          </a:xfrm>
          <a:prstGeom prst="rect">
            <a:avLst/>
          </a:prstGeom>
        </p:spPr>
        <p:txBody>
          <a:bodyPr/>
          <a:lstStyle>
            <a:lvl1pPr>
              <a:buClr>
                <a:srgbClr val="ADC339"/>
              </a:buClr>
              <a:defRPr>
                <a:solidFill>
                  <a:srgbClr val="4D4D4D"/>
                </a:solidFill>
                <a:uFillTx/>
                <a:latin typeface="Arial"/>
                <a:ea typeface="Arial"/>
                <a:cs typeface="Arial"/>
                <a:sym typeface="Arial"/>
              </a:defRPr>
            </a:lvl1pPr>
            <a:lvl2pPr>
              <a:buClr>
                <a:srgbClr val="ADC339"/>
              </a:buClr>
              <a:defRPr>
                <a:solidFill>
                  <a:srgbClr val="4D4D4D"/>
                </a:solidFill>
                <a:uFillTx/>
                <a:latin typeface="Arial"/>
                <a:ea typeface="Arial"/>
                <a:cs typeface="Arial"/>
                <a:sym typeface="Arial"/>
              </a:defRPr>
            </a:lvl2pPr>
            <a:lvl3pPr>
              <a:buClr>
                <a:srgbClr val="ADC339"/>
              </a:buClr>
              <a:defRPr>
                <a:solidFill>
                  <a:srgbClr val="4D4D4D"/>
                </a:solidFill>
                <a:uFillTx/>
                <a:latin typeface="Arial"/>
                <a:ea typeface="Arial"/>
                <a:cs typeface="Arial"/>
                <a:sym typeface="Arial"/>
              </a:defRPr>
            </a:lvl3pPr>
            <a:lvl4pPr marL="2904069" indent="-1532469">
              <a:buClr>
                <a:srgbClr val="ADC339"/>
              </a:buClr>
              <a:defRPr>
                <a:solidFill>
                  <a:srgbClr val="4D4D4D"/>
                </a:solidFill>
                <a:uFillTx/>
                <a:latin typeface="Arial"/>
                <a:ea typeface="Arial"/>
                <a:cs typeface="Arial"/>
                <a:sym typeface="Arial"/>
              </a:defRPr>
            </a:lvl4pPr>
            <a:lvl5pPr>
              <a:buClr>
                <a:srgbClr val="ADC339"/>
              </a:buClr>
              <a:defRPr>
                <a:solidFill>
                  <a:srgbClr val="4D4D4D"/>
                </a:solidFill>
                <a:uFillTx/>
                <a:latin typeface="Arial"/>
                <a:ea typeface="Arial"/>
                <a:cs typeface="Arial"/>
                <a:sym typeface="Arial"/>
              </a:defRPr>
            </a:lvl5pPr>
          </a:lstStyle>
          <a:p>
            <a:pPr lvl="0">
              <a:defRPr sz="1800">
                <a:solidFill>
                  <a:srgbClr val="000000"/>
                </a:solidFill>
              </a:defRPr>
            </a:pPr>
            <a:r>
              <a:rPr sz="6400">
                <a:solidFill>
                  <a:srgbClr val="4D4D4D"/>
                </a:solidFill>
              </a:rPr>
              <a:t>Body Level One</a:t>
            </a:r>
            <a:endParaRPr sz="6400">
              <a:solidFill>
                <a:srgbClr val="4D4D4D"/>
              </a:solidFill>
            </a:endParaRPr>
          </a:p>
          <a:p>
            <a:pPr lvl="1">
              <a:defRPr sz="1800">
                <a:solidFill>
                  <a:srgbClr val="000000"/>
                </a:solidFill>
              </a:defRPr>
            </a:pPr>
            <a:r>
              <a:rPr sz="6400">
                <a:solidFill>
                  <a:srgbClr val="4D4D4D"/>
                </a:solidFill>
              </a:rPr>
              <a:t>Body Level Two</a:t>
            </a:r>
            <a:endParaRPr sz="6400">
              <a:solidFill>
                <a:srgbClr val="4D4D4D"/>
              </a:solidFill>
            </a:endParaRPr>
          </a:p>
          <a:p>
            <a:pPr lvl="2">
              <a:defRPr sz="1800">
                <a:solidFill>
                  <a:srgbClr val="000000"/>
                </a:solidFill>
              </a:defRPr>
            </a:pPr>
            <a:r>
              <a:rPr sz="6400">
                <a:solidFill>
                  <a:srgbClr val="4D4D4D"/>
                </a:solidFill>
              </a:rPr>
              <a:t>Body Level Three</a:t>
            </a:r>
            <a:endParaRPr sz="6400">
              <a:solidFill>
                <a:srgbClr val="4D4D4D"/>
              </a:solidFill>
            </a:endParaRPr>
          </a:p>
          <a:p>
            <a:pPr lvl="3">
              <a:defRPr sz="1800">
                <a:solidFill>
                  <a:srgbClr val="000000"/>
                </a:solidFill>
              </a:defRPr>
            </a:pPr>
            <a:r>
              <a:rPr sz="6400">
                <a:solidFill>
                  <a:srgbClr val="4D4D4D"/>
                </a:solidFill>
              </a:rPr>
              <a:t>Body Level Four</a:t>
            </a:r>
            <a:endParaRPr sz="6400">
              <a:solidFill>
                <a:srgbClr val="4D4D4D"/>
              </a:solidFill>
            </a:endParaRPr>
          </a:p>
          <a:p>
            <a:pPr lvl="4">
              <a:defRPr sz="1800">
                <a:solidFill>
                  <a:srgbClr val="000000"/>
                </a:solidFill>
              </a:defRPr>
            </a:pPr>
            <a:r>
              <a:rPr sz="6400">
                <a:solidFill>
                  <a:srgbClr val="4D4D4D"/>
                </a:solidFill>
              </a:rPr>
              <a:t>Body Level Five</a:t>
            </a:r>
          </a:p>
        </p:txBody>
      </p:sp>
    </p:spTree>
  </p:cSld>
  <p:clrMapOvr>
    <a:masterClrMapping/>
  </p:clrMapOvr>
  <p:transitio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201" name="Shape 201"/>
          <p:cNvSpPr/>
          <p:nvPr/>
        </p:nvSpPr>
        <p:spPr>
          <a:xfrm>
            <a:off x="-1" y="12344400"/>
            <a:ext cx="24384001" cy="1028702"/>
          </a:xfrm>
          <a:prstGeom prst="rect">
            <a:avLst/>
          </a:prstGeom>
          <a:solidFill>
            <a:srgbClr val="00786E"/>
          </a:solidFill>
          <a:ln w="12700">
            <a:miter lim="400000"/>
            <a:tailEnd type="triangle"/>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202" name="Shape 202"/>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sp>
        <p:nvSpPr>
          <p:cNvPr id="203" name="Shape 203"/>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2014 Pivotal. All rights reserved.</a:t>
            </a:r>
          </a:p>
        </p:txBody>
      </p:sp>
      <p:pic>
        <p:nvPicPr>
          <p:cNvPr id="204" name="image1.png" descr="Pivotal_Logo_white.png"/>
          <p:cNvPicPr/>
          <p:nvPr/>
        </p:nvPicPr>
        <p:blipFill>
          <a:blip r:embed="rId2">
            <a:extLst/>
          </a:blip>
          <a:stretch>
            <a:fillRect/>
          </a:stretch>
        </p:blipFill>
        <p:spPr>
          <a:xfrm>
            <a:off x="21177955" y="12570576"/>
            <a:ext cx="2552700" cy="585215"/>
          </a:xfrm>
          <a:prstGeom prst="rect">
            <a:avLst/>
          </a:prstGeom>
          <a:ln w="12700">
            <a:miter lim="400000"/>
          </a:ln>
        </p:spPr>
      </p:pic>
      <p:sp>
        <p:nvSpPr>
          <p:cNvPr id="205" name="Shape 205"/>
          <p:cNvSpPr/>
          <p:nvPr>
            <p:ph type="title"/>
          </p:nvPr>
        </p:nvSpPr>
        <p:spPr>
          <a:xfrm>
            <a:off x="977901" y="867834"/>
            <a:ext cx="22428201" cy="2332566"/>
          </a:xfrm>
          <a:prstGeom prst="rect">
            <a:avLst/>
          </a:prstGeom>
        </p:spPr>
        <p:txBody>
          <a:bodyPr/>
          <a:lstStyle>
            <a:lvl1pPr>
              <a:defRPr>
                <a:solidFill>
                  <a:srgbClr val="008881"/>
                </a:solidFill>
                <a:uFillTx/>
                <a:latin typeface="Arial"/>
                <a:ea typeface="Arial"/>
                <a:cs typeface="Arial"/>
                <a:sym typeface="Arial"/>
              </a:defRPr>
            </a:lvl1pPr>
          </a:lstStyle>
          <a:p>
            <a:pPr lvl="0">
              <a:defRPr sz="1800">
                <a:solidFill>
                  <a:srgbClr val="000000"/>
                </a:solidFill>
              </a:defRPr>
            </a:pPr>
            <a:r>
              <a:rPr sz="8400">
                <a:solidFill>
                  <a:srgbClr val="008881"/>
                </a:solidFill>
              </a:rPr>
              <a:t>Title Text</a:t>
            </a:r>
          </a:p>
        </p:txBody>
      </p:sp>
    </p:spTree>
  </p:cSld>
  <p:clrMapOvr>
    <a:masterClrMapping/>
  </p:clrMapOvr>
  <p:transitio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type="tx" showMasterSp="0" showMasterPhAnim="1">
  <p:cSld name="1_Title and Content">
    <p:spTree>
      <p:nvGrpSpPr>
        <p:cNvPr id="1" name=""/>
        <p:cNvGrpSpPr/>
        <p:nvPr/>
      </p:nvGrpSpPr>
      <p:grpSpPr>
        <a:xfrm>
          <a:off x="0" y="0"/>
          <a:ext cx="0" cy="0"/>
          <a:chOff x="0" y="0"/>
          <a:chExt cx="0" cy="0"/>
        </a:xfrm>
      </p:grpSpPr>
      <p:sp>
        <p:nvSpPr>
          <p:cNvPr id="207" name="Shape 207"/>
          <p:cNvSpPr/>
          <p:nvPr/>
        </p:nvSpPr>
        <p:spPr>
          <a:xfrm>
            <a:off x="-1" y="12344400"/>
            <a:ext cx="24384001" cy="1028702"/>
          </a:xfrm>
          <a:prstGeom prst="rect">
            <a:avLst/>
          </a:prstGeom>
          <a:solidFill>
            <a:srgbClr val="00786E"/>
          </a:solidFill>
          <a:ln w="12700">
            <a:miter lim="400000"/>
            <a:tailEnd type="triangle"/>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208" name="Shape 208"/>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sp>
        <p:nvSpPr>
          <p:cNvPr id="209" name="Shape 209"/>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2014 Pivotal. All rights reserved.</a:t>
            </a:r>
          </a:p>
        </p:txBody>
      </p:sp>
      <p:pic>
        <p:nvPicPr>
          <p:cNvPr id="210" name="image1.png" descr="Pivotal_Logo_white.png"/>
          <p:cNvPicPr/>
          <p:nvPr/>
        </p:nvPicPr>
        <p:blipFill>
          <a:blip r:embed="rId2">
            <a:extLst/>
          </a:blip>
          <a:stretch>
            <a:fillRect/>
          </a:stretch>
        </p:blipFill>
        <p:spPr>
          <a:xfrm>
            <a:off x="21177955" y="12570576"/>
            <a:ext cx="2552700" cy="585215"/>
          </a:xfrm>
          <a:prstGeom prst="rect">
            <a:avLst/>
          </a:prstGeom>
          <a:ln w="12700">
            <a:miter lim="400000"/>
          </a:ln>
        </p:spPr>
      </p:pic>
      <p:sp>
        <p:nvSpPr>
          <p:cNvPr id="211" name="Shape 211"/>
          <p:cNvSpPr/>
          <p:nvPr>
            <p:ph type="title"/>
          </p:nvPr>
        </p:nvSpPr>
        <p:spPr>
          <a:xfrm>
            <a:off x="977901" y="867834"/>
            <a:ext cx="22428201" cy="1998134"/>
          </a:xfrm>
          <a:prstGeom prst="rect">
            <a:avLst/>
          </a:prstGeom>
        </p:spPr>
        <p:txBody>
          <a:bodyPr/>
          <a:lstStyle>
            <a:lvl1pPr>
              <a:defRPr>
                <a:solidFill>
                  <a:srgbClr val="008881"/>
                </a:solidFill>
                <a:uFillTx/>
                <a:latin typeface="Arial"/>
                <a:ea typeface="Arial"/>
                <a:cs typeface="Arial"/>
                <a:sym typeface="Arial"/>
              </a:defRPr>
            </a:lvl1pPr>
          </a:lstStyle>
          <a:p>
            <a:pPr lvl="0">
              <a:defRPr sz="1800">
                <a:solidFill>
                  <a:srgbClr val="000000"/>
                </a:solidFill>
              </a:defRPr>
            </a:pPr>
            <a:r>
              <a:rPr sz="8400">
                <a:solidFill>
                  <a:srgbClr val="008881"/>
                </a:solidFill>
              </a:rPr>
              <a:t>Title Text</a:t>
            </a:r>
          </a:p>
        </p:txBody>
      </p:sp>
      <p:sp>
        <p:nvSpPr>
          <p:cNvPr id="212" name="Shape 212"/>
          <p:cNvSpPr/>
          <p:nvPr>
            <p:ph type="body" idx="1"/>
          </p:nvPr>
        </p:nvSpPr>
        <p:spPr>
          <a:xfrm>
            <a:off x="977903" y="2865967"/>
            <a:ext cx="22428201" cy="10850034"/>
          </a:xfrm>
          <a:prstGeom prst="rect">
            <a:avLst/>
          </a:prstGeom>
        </p:spPr>
        <p:txBody>
          <a:bodyPr/>
          <a:lstStyle>
            <a:lvl1pPr>
              <a:buClr>
                <a:srgbClr val="33928A"/>
              </a:buClr>
              <a:defRPr>
                <a:solidFill>
                  <a:srgbClr val="4D4D4D"/>
                </a:solidFill>
                <a:uFillTx/>
                <a:latin typeface="Arial"/>
                <a:ea typeface="Arial"/>
                <a:cs typeface="Arial"/>
                <a:sym typeface="Arial"/>
              </a:defRPr>
            </a:lvl1pPr>
            <a:lvl2pPr>
              <a:buClr>
                <a:srgbClr val="33928A"/>
              </a:buClr>
              <a:defRPr>
                <a:solidFill>
                  <a:srgbClr val="4D4D4D"/>
                </a:solidFill>
                <a:uFillTx/>
                <a:latin typeface="Arial"/>
                <a:ea typeface="Arial"/>
                <a:cs typeface="Arial"/>
                <a:sym typeface="Arial"/>
              </a:defRPr>
            </a:lvl2pPr>
            <a:lvl3pPr>
              <a:buClr>
                <a:srgbClr val="33928A"/>
              </a:buClr>
              <a:defRPr>
                <a:solidFill>
                  <a:srgbClr val="4D4D4D"/>
                </a:solidFill>
                <a:uFillTx/>
                <a:latin typeface="Arial"/>
                <a:ea typeface="Arial"/>
                <a:cs typeface="Arial"/>
                <a:sym typeface="Arial"/>
              </a:defRPr>
            </a:lvl3pPr>
            <a:lvl4pPr marL="2904069" indent="-1532469">
              <a:buClr>
                <a:srgbClr val="33928A"/>
              </a:buClr>
              <a:defRPr>
                <a:solidFill>
                  <a:srgbClr val="4D4D4D"/>
                </a:solidFill>
                <a:uFillTx/>
                <a:latin typeface="Arial"/>
                <a:ea typeface="Arial"/>
                <a:cs typeface="Arial"/>
                <a:sym typeface="Arial"/>
              </a:defRPr>
            </a:lvl4pPr>
            <a:lvl5pPr>
              <a:buClr>
                <a:srgbClr val="33928A"/>
              </a:buClr>
              <a:defRPr>
                <a:solidFill>
                  <a:srgbClr val="4D4D4D"/>
                </a:solidFill>
                <a:uFillTx/>
                <a:latin typeface="Arial"/>
                <a:ea typeface="Arial"/>
                <a:cs typeface="Arial"/>
                <a:sym typeface="Arial"/>
              </a:defRPr>
            </a:lvl5pPr>
          </a:lstStyle>
          <a:p>
            <a:pPr lvl="0">
              <a:defRPr sz="1800">
                <a:solidFill>
                  <a:srgbClr val="000000"/>
                </a:solidFill>
              </a:defRPr>
            </a:pPr>
            <a:r>
              <a:rPr sz="6400">
                <a:solidFill>
                  <a:srgbClr val="4D4D4D"/>
                </a:solidFill>
              </a:rPr>
              <a:t>Body Level One</a:t>
            </a:r>
            <a:endParaRPr sz="6400">
              <a:solidFill>
                <a:srgbClr val="4D4D4D"/>
              </a:solidFill>
            </a:endParaRPr>
          </a:p>
          <a:p>
            <a:pPr lvl="1">
              <a:defRPr sz="1800">
                <a:solidFill>
                  <a:srgbClr val="000000"/>
                </a:solidFill>
              </a:defRPr>
            </a:pPr>
            <a:r>
              <a:rPr sz="6400">
                <a:solidFill>
                  <a:srgbClr val="4D4D4D"/>
                </a:solidFill>
              </a:rPr>
              <a:t>Body Level Two</a:t>
            </a:r>
            <a:endParaRPr sz="6400">
              <a:solidFill>
                <a:srgbClr val="4D4D4D"/>
              </a:solidFill>
            </a:endParaRPr>
          </a:p>
          <a:p>
            <a:pPr lvl="2">
              <a:defRPr sz="1800">
                <a:solidFill>
                  <a:srgbClr val="000000"/>
                </a:solidFill>
              </a:defRPr>
            </a:pPr>
            <a:r>
              <a:rPr sz="6400">
                <a:solidFill>
                  <a:srgbClr val="4D4D4D"/>
                </a:solidFill>
              </a:rPr>
              <a:t>Body Level Three</a:t>
            </a:r>
            <a:endParaRPr sz="6400">
              <a:solidFill>
                <a:srgbClr val="4D4D4D"/>
              </a:solidFill>
            </a:endParaRPr>
          </a:p>
          <a:p>
            <a:pPr lvl="3">
              <a:defRPr sz="1800">
                <a:solidFill>
                  <a:srgbClr val="000000"/>
                </a:solidFill>
              </a:defRPr>
            </a:pPr>
            <a:r>
              <a:rPr sz="6400">
                <a:solidFill>
                  <a:srgbClr val="4D4D4D"/>
                </a:solidFill>
              </a:rPr>
              <a:t>Body Level Four</a:t>
            </a:r>
            <a:endParaRPr sz="6400">
              <a:solidFill>
                <a:srgbClr val="4D4D4D"/>
              </a:solidFill>
            </a:endParaRPr>
          </a:p>
          <a:p>
            <a:pPr lvl="4">
              <a:defRPr sz="1800">
                <a:solidFill>
                  <a:srgbClr val="000000"/>
                </a:solidFill>
              </a:defRPr>
            </a:pPr>
            <a:r>
              <a:rPr sz="6400">
                <a:solidFill>
                  <a:srgbClr val="4D4D4D"/>
                </a:solidFill>
              </a:rPr>
              <a:t>Body Level Five</a:t>
            </a:r>
          </a:p>
        </p:txBody>
      </p:sp>
    </p:spTree>
  </p:cSld>
  <p:clrMapOvr>
    <a:masterClrMapping/>
  </p:clrMapOvr>
  <p:transitio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214" name="Shape 214"/>
          <p:cNvSpPr/>
          <p:nvPr/>
        </p:nvSpPr>
        <p:spPr>
          <a:xfrm>
            <a:off x="-1" y="12344400"/>
            <a:ext cx="24384001" cy="1028702"/>
          </a:xfrm>
          <a:prstGeom prst="rect">
            <a:avLst/>
          </a:prstGeom>
          <a:solidFill>
            <a:srgbClr val="00685D"/>
          </a:solidFill>
          <a:ln w="12700">
            <a:miter lim="400000"/>
            <a:tailEnd type="triangle"/>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215" name="Shape 215"/>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216"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217" name="Shape 217"/>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Pivotal Confidential–Internal Use Only</a:t>
            </a:r>
          </a:p>
        </p:txBody>
      </p:sp>
      <p:sp>
        <p:nvSpPr>
          <p:cNvPr id="218" name="Shape 218"/>
          <p:cNvSpPr/>
          <p:nvPr/>
        </p:nvSpPr>
        <p:spPr>
          <a:xfrm>
            <a:off x="31676" y="12344400"/>
            <a:ext cx="8170226" cy="922398"/>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914400">
              <a:defRPr sz="4800">
                <a:solidFill>
                  <a:srgbClr val="FFFFFF"/>
                </a:solidFill>
                <a:latin typeface="Arial"/>
                <a:ea typeface="Arial"/>
                <a:cs typeface="Arial"/>
                <a:sym typeface="Arial"/>
              </a:defRPr>
            </a:lvl1pPr>
          </a:lstStyle>
          <a:p>
            <a:pPr lvl="0">
              <a:defRPr sz="1800">
                <a:solidFill>
                  <a:srgbClr val="000000"/>
                </a:solidFill>
              </a:defRPr>
            </a:pPr>
            <a:r>
              <a:rPr sz="4800">
                <a:solidFill>
                  <a:srgbClr val="FFFFFF"/>
                </a:solidFill>
              </a:rPr>
              <a:t>Field Enablement Training</a:t>
            </a:r>
          </a:p>
        </p:txBody>
      </p:sp>
      <p:sp>
        <p:nvSpPr>
          <p:cNvPr id="219" name="Shape 219"/>
          <p:cNvSpPr/>
          <p:nvPr>
            <p:ph type="title"/>
          </p:nvPr>
        </p:nvSpPr>
        <p:spPr>
          <a:xfrm>
            <a:off x="977901" y="867834"/>
            <a:ext cx="22428201" cy="2332566"/>
          </a:xfrm>
          <a:prstGeom prst="rect">
            <a:avLst/>
          </a:prstGeom>
        </p:spPr>
        <p:txBody>
          <a:bodyPr/>
          <a:lstStyle>
            <a:lvl1pPr>
              <a:defRPr>
                <a:solidFill>
                  <a:srgbClr val="00685D"/>
                </a:solidFill>
                <a:uFillTx/>
                <a:latin typeface="Arial"/>
                <a:ea typeface="Arial"/>
                <a:cs typeface="Arial"/>
                <a:sym typeface="Arial"/>
              </a:defRPr>
            </a:lvl1pPr>
          </a:lstStyle>
          <a:p>
            <a:pPr lvl="0">
              <a:defRPr sz="1800">
                <a:solidFill>
                  <a:srgbClr val="000000"/>
                </a:solidFill>
              </a:defRPr>
            </a:pPr>
            <a:r>
              <a:rPr sz="8400">
                <a:solidFill>
                  <a:srgbClr val="00685D"/>
                </a:solidFill>
              </a:rPr>
              <a:t>Title Text</a:t>
            </a:r>
          </a:p>
        </p:txBody>
      </p:sp>
    </p:spTree>
  </p:cSld>
  <p:clrMapOvr>
    <a:masterClrMapping/>
  </p:clrMapOvr>
  <p:transition spd="med" advClick="1"/>
</p:sldLayout>
</file>

<file path=ppt/slideLayouts/slideLayout38.xml><?xml version="1.0" encoding="utf-8"?>
<p:sldLayout xmlns:a="http://schemas.openxmlformats.org/drawingml/2006/main" xmlns:r="http://schemas.openxmlformats.org/officeDocument/2006/relationships" xmlns:p="http://schemas.openxmlformats.org/presentationml/2006/main" type="tx" showMasterSp="0" showMasterPhAnim="1">
  <p:cSld name="2_Title and Content, no circles">
    <p:spTree>
      <p:nvGrpSpPr>
        <p:cNvPr id="1" name=""/>
        <p:cNvGrpSpPr/>
        <p:nvPr/>
      </p:nvGrpSpPr>
      <p:grpSpPr>
        <a:xfrm>
          <a:off x="0" y="0"/>
          <a:ext cx="0" cy="0"/>
          <a:chOff x="0" y="0"/>
          <a:chExt cx="0" cy="0"/>
        </a:xfrm>
      </p:grpSpPr>
      <p:sp>
        <p:nvSpPr>
          <p:cNvPr id="221" name="Shape 221"/>
          <p:cNvSpPr/>
          <p:nvPr/>
        </p:nvSpPr>
        <p:spPr>
          <a:xfrm>
            <a:off x="-1" y="12344400"/>
            <a:ext cx="24384001" cy="1028702"/>
          </a:xfrm>
          <a:prstGeom prst="rect">
            <a:avLst/>
          </a:prstGeom>
          <a:solidFill>
            <a:srgbClr val="00685D"/>
          </a:solidFill>
          <a:ln w="12700">
            <a:miter lim="400000"/>
            <a:tailEnd type="triangle"/>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222" name="Shape 222"/>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223"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224" name="Shape 224"/>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Pivotal Confidential–Internal Use Only</a:t>
            </a:r>
          </a:p>
        </p:txBody>
      </p:sp>
      <p:sp>
        <p:nvSpPr>
          <p:cNvPr id="225" name="Shape 225"/>
          <p:cNvSpPr/>
          <p:nvPr/>
        </p:nvSpPr>
        <p:spPr>
          <a:xfrm>
            <a:off x="31676" y="12344400"/>
            <a:ext cx="8170226" cy="922398"/>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914400">
              <a:defRPr sz="4800">
                <a:solidFill>
                  <a:srgbClr val="FFFFFF"/>
                </a:solidFill>
                <a:latin typeface="Arial"/>
                <a:ea typeface="Arial"/>
                <a:cs typeface="Arial"/>
                <a:sym typeface="Arial"/>
              </a:defRPr>
            </a:lvl1pPr>
          </a:lstStyle>
          <a:p>
            <a:pPr lvl="0">
              <a:defRPr sz="1800">
                <a:solidFill>
                  <a:srgbClr val="000000"/>
                </a:solidFill>
              </a:defRPr>
            </a:pPr>
            <a:r>
              <a:rPr sz="4800">
                <a:solidFill>
                  <a:srgbClr val="FFFFFF"/>
                </a:solidFill>
              </a:rPr>
              <a:t>Field Enablement Training</a:t>
            </a:r>
          </a:p>
        </p:txBody>
      </p:sp>
      <p:sp>
        <p:nvSpPr>
          <p:cNvPr id="226" name="Shape 226"/>
          <p:cNvSpPr/>
          <p:nvPr>
            <p:ph type="title"/>
          </p:nvPr>
        </p:nvSpPr>
        <p:spPr>
          <a:xfrm>
            <a:off x="977901" y="867834"/>
            <a:ext cx="22428201" cy="1998134"/>
          </a:xfrm>
          <a:prstGeom prst="rect">
            <a:avLst/>
          </a:prstGeom>
        </p:spPr>
        <p:txBody>
          <a:bodyPr/>
          <a:lstStyle>
            <a:lvl1pPr>
              <a:defRPr>
                <a:solidFill>
                  <a:srgbClr val="00685D"/>
                </a:solidFill>
                <a:uFillTx/>
                <a:latin typeface="Arial"/>
                <a:ea typeface="Arial"/>
                <a:cs typeface="Arial"/>
                <a:sym typeface="Arial"/>
              </a:defRPr>
            </a:lvl1pPr>
          </a:lstStyle>
          <a:p>
            <a:pPr lvl="0">
              <a:defRPr sz="1800">
                <a:solidFill>
                  <a:srgbClr val="000000"/>
                </a:solidFill>
              </a:defRPr>
            </a:pPr>
            <a:r>
              <a:rPr sz="8400">
                <a:solidFill>
                  <a:srgbClr val="00685D"/>
                </a:solidFill>
              </a:rPr>
              <a:t>Title Text</a:t>
            </a:r>
          </a:p>
        </p:txBody>
      </p:sp>
      <p:sp>
        <p:nvSpPr>
          <p:cNvPr id="227" name="Shape 227"/>
          <p:cNvSpPr/>
          <p:nvPr>
            <p:ph type="body" idx="1"/>
          </p:nvPr>
        </p:nvSpPr>
        <p:spPr>
          <a:xfrm>
            <a:off x="977903" y="2865967"/>
            <a:ext cx="22428201" cy="10850034"/>
          </a:xfrm>
          <a:prstGeom prst="rect">
            <a:avLst/>
          </a:prstGeom>
        </p:spPr>
        <p:txBody>
          <a:bodyPr/>
          <a:lstStyle>
            <a:lvl1pPr>
              <a:buClr>
                <a:srgbClr val="ADC339"/>
              </a:buClr>
              <a:defRPr>
                <a:solidFill>
                  <a:srgbClr val="4D4D4D"/>
                </a:solidFill>
                <a:uFillTx/>
                <a:latin typeface="Arial"/>
                <a:ea typeface="Arial"/>
                <a:cs typeface="Arial"/>
                <a:sym typeface="Arial"/>
              </a:defRPr>
            </a:lvl1pPr>
            <a:lvl2pPr>
              <a:buClr>
                <a:srgbClr val="ADC339"/>
              </a:buClr>
              <a:defRPr>
                <a:solidFill>
                  <a:srgbClr val="4D4D4D"/>
                </a:solidFill>
                <a:uFillTx/>
                <a:latin typeface="Arial"/>
                <a:ea typeface="Arial"/>
                <a:cs typeface="Arial"/>
                <a:sym typeface="Arial"/>
              </a:defRPr>
            </a:lvl2pPr>
            <a:lvl3pPr>
              <a:buClr>
                <a:srgbClr val="ADC339"/>
              </a:buClr>
              <a:defRPr>
                <a:solidFill>
                  <a:srgbClr val="4D4D4D"/>
                </a:solidFill>
                <a:uFillTx/>
                <a:latin typeface="Arial"/>
                <a:ea typeface="Arial"/>
                <a:cs typeface="Arial"/>
                <a:sym typeface="Arial"/>
              </a:defRPr>
            </a:lvl3pPr>
            <a:lvl4pPr marL="2904069" indent="-1532469">
              <a:buClr>
                <a:srgbClr val="ADC339"/>
              </a:buClr>
              <a:defRPr>
                <a:solidFill>
                  <a:srgbClr val="4D4D4D"/>
                </a:solidFill>
                <a:uFillTx/>
                <a:latin typeface="Arial"/>
                <a:ea typeface="Arial"/>
                <a:cs typeface="Arial"/>
                <a:sym typeface="Arial"/>
              </a:defRPr>
            </a:lvl4pPr>
            <a:lvl5pPr>
              <a:buClr>
                <a:srgbClr val="ADC339"/>
              </a:buClr>
              <a:defRPr>
                <a:solidFill>
                  <a:srgbClr val="4D4D4D"/>
                </a:solidFill>
                <a:uFillTx/>
                <a:latin typeface="Arial"/>
                <a:ea typeface="Arial"/>
                <a:cs typeface="Arial"/>
                <a:sym typeface="Arial"/>
              </a:defRPr>
            </a:lvl5pPr>
          </a:lstStyle>
          <a:p>
            <a:pPr lvl="0">
              <a:defRPr sz="1800">
                <a:solidFill>
                  <a:srgbClr val="000000"/>
                </a:solidFill>
              </a:defRPr>
            </a:pPr>
            <a:r>
              <a:rPr sz="6400">
                <a:solidFill>
                  <a:srgbClr val="4D4D4D"/>
                </a:solidFill>
              </a:rPr>
              <a:t>Body Level One</a:t>
            </a:r>
            <a:endParaRPr sz="6400">
              <a:solidFill>
                <a:srgbClr val="4D4D4D"/>
              </a:solidFill>
            </a:endParaRPr>
          </a:p>
          <a:p>
            <a:pPr lvl="1">
              <a:defRPr sz="1800">
                <a:solidFill>
                  <a:srgbClr val="000000"/>
                </a:solidFill>
              </a:defRPr>
            </a:pPr>
            <a:r>
              <a:rPr sz="6400">
                <a:solidFill>
                  <a:srgbClr val="4D4D4D"/>
                </a:solidFill>
              </a:rPr>
              <a:t>Body Level Two</a:t>
            </a:r>
            <a:endParaRPr sz="6400">
              <a:solidFill>
                <a:srgbClr val="4D4D4D"/>
              </a:solidFill>
            </a:endParaRPr>
          </a:p>
          <a:p>
            <a:pPr lvl="2">
              <a:defRPr sz="1800">
                <a:solidFill>
                  <a:srgbClr val="000000"/>
                </a:solidFill>
              </a:defRPr>
            </a:pPr>
            <a:r>
              <a:rPr sz="6400">
                <a:solidFill>
                  <a:srgbClr val="4D4D4D"/>
                </a:solidFill>
              </a:rPr>
              <a:t>Body Level Three</a:t>
            </a:r>
            <a:endParaRPr sz="6400">
              <a:solidFill>
                <a:srgbClr val="4D4D4D"/>
              </a:solidFill>
            </a:endParaRPr>
          </a:p>
          <a:p>
            <a:pPr lvl="3">
              <a:defRPr sz="1800">
                <a:solidFill>
                  <a:srgbClr val="000000"/>
                </a:solidFill>
              </a:defRPr>
            </a:pPr>
            <a:r>
              <a:rPr sz="6400">
                <a:solidFill>
                  <a:srgbClr val="4D4D4D"/>
                </a:solidFill>
              </a:rPr>
              <a:t>Body Level Four</a:t>
            </a:r>
            <a:endParaRPr sz="6400">
              <a:solidFill>
                <a:srgbClr val="4D4D4D"/>
              </a:solidFill>
            </a:endParaRPr>
          </a:p>
          <a:p>
            <a:pPr lvl="4">
              <a:defRPr sz="1800">
                <a:solidFill>
                  <a:srgbClr val="000000"/>
                </a:solidFill>
              </a:defRPr>
            </a:pPr>
            <a:r>
              <a:rPr sz="6400">
                <a:solidFill>
                  <a:srgbClr val="4D4D4D"/>
                </a:solidFill>
              </a:rPr>
              <a:t>Body Level Five</a:t>
            </a:r>
          </a:p>
        </p:txBody>
      </p:sp>
    </p:spTree>
  </p:cSld>
  <p:clrMapOvr>
    <a:masterClrMapping/>
  </p:clrMapOvr>
  <p:transition spd="med" advClick="1"/>
</p:sldLayout>
</file>

<file path=ppt/slideLayouts/slideLayout39.xml><?xml version="1.0" encoding="utf-8"?>
<p:sldLayout xmlns:a="http://schemas.openxmlformats.org/drawingml/2006/main" xmlns:r="http://schemas.openxmlformats.org/officeDocument/2006/relationships" xmlns:p="http://schemas.openxmlformats.org/presentationml/2006/main" type="tx" showMasterSp="0" showMasterPhAnim="1">
  <p:cSld name="1_Title and Content">
    <p:spTree>
      <p:nvGrpSpPr>
        <p:cNvPr id="1" name=""/>
        <p:cNvGrpSpPr/>
        <p:nvPr/>
      </p:nvGrpSpPr>
      <p:grpSpPr>
        <a:xfrm>
          <a:off x="0" y="0"/>
          <a:ext cx="0" cy="0"/>
          <a:chOff x="0" y="0"/>
          <a:chExt cx="0" cy="0"/>
        </a:xfrm>
      </p:grpSpPr>
      <p:sp>
        <p:nvSpPr>
          <p:cNvPr id="229" name="Shape 229"/>
          <p:cNvSpPr/>
          <p:nvPr/>
        </p:nvSpPr>
        <p:spPr>
          <a:xfrm>
            <a:off x="-1" y="12344400"/>
            <a:ext cx="24384001" cy="1028702"/>
          </a:xfrm>
          <a:prstGeom prst="rect">
            <a:avLst/>
          </a:prstGeom>
          <a:solidFill>
            <a:srgbClr val="00685D"/>
          </a:solidFill>
          <a:ln w="12700">
            <a:miter lim="400000"/>
            <a:tailEnd type="triangle"/>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230" name="Shape 230"/>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231"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232" name="Shape 232"/>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Pivotal Confidential–Internal Use Only</a:t>
            </a:r>
          </a:p>
        </p:txBody>
      </p:sp>
      <p:sp>
        <p:nvSpPr>
          <p:cNvPr id="233" name="Shape 233"/>
          <p:cNvSpPr/>
          <p:nvPr/>
        </p:nvSpPr>
        <p:spPr>
          <a:xfrm>
            <a:off x="31676" y="12344400"/>
            <a:ext cx="8170226" cy="922398"/>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914400">
              <a:defRPr sz="4800">
                <a:solidFill>
                  <a:srgbClr val="FFFFFF"/>
                </a:solidFill>
                <a:latin typeface="Arial"/>
                <a:ea typeface="Arial"/>
                <a:cs typeface="Arial"/>
                <a:sym typeface="Arial"/>
              </a:defRPr>
            </a:lvl1pPr>
          </a:lstStyle>
          <a:p>
            <a:pPr lvl="0">
              <a:defRPr sz="1800">
                <a:solidFill>
                  <a:srgbClr val="000000"/>
                </a:solidFill>
              </a:defRPr>
            </a:pPr>
            <a:r>
              <a:rPr sz="4800">
                <a:solidFill>
                  <a:srgbClr val="FFFFFF"/>
                </a:solidFill>
              </a:rPr>
              <a:t>Field Enablement Training</a:t>
            </a:r>
          </a:p>
        </p:txBody>
      </p:sp>
      <p:sp>
        <p:nvSpPr>
          <p:cNvPr id="234" name="Shape 234"/>
          <p:cNvSpPr/>
          <p:nvPr>
            <p:ph type="title"/>
          </p:nvPr>
        </p:nvSpPr>
        <p:spPr>
          <a:xfrm>
            <a:off x="977901" y="867834"/>
            <a:ext cx="22428201" cy="1998134"/>
          </a:xfrm>
          <a:prstGeom prst="rect">
            <a:avLst/>
          </a:prstGeom>
        </p:spPr>
        <p:txBody>
          <a:bodyPr/>
          <a:lstStyle>
            <a:lvl1pPr>
              <a:defRPr>
                <a:solidFill>
                  <a:srgbClr val="00685D"/>
                </a:solidFill>
                <a:uFillTx/>
                <a:latin typeface="Arial"/>
                <a:ea typeface="Arial"/>
                <a:cs typeface="Arial"/>
                <a:sym typeface="Arial"/>
              </a:defRPr>
            </a:lvl1pPr>
          </a:lstStyle>
          <a:p>
            <a:pPr lvl="0">
              <a:defRPr sz="1800">
                <a:solidFill>
                  <a:srgbClr val="000000"/>
                </a:solidFill>
              </a:defRPr>
            </a:pPr>
            <a:r>
              <a:rPr sz="8400">
                <a:solidFill>
                  <a:srgbClr val="00685D"/>
                </a:solidFill>
              </a:rPr>
              <a:t>Title Text</a:t>
            </a:r>
          </a:p>
        </p:txBody>
      </p:sp>
      <p:sp>
        <p:nvSpPr>
          <p:cNvPr id="235" name="Shape 235"/>
          <p:cNvSpPr/>
          <p:nvPr>
            <p:ph type="body" idx="1"/>
          </p:nvPr>
        </p:nvSpPr>
        <p:spPr>
          <a:xfrm>
            <a:off x="977903" y="2865967"/>
            <a:ext cx="22428201" cy="10850034"/>
          </a:xfrm>
          <a:prstGeom prst="rect">
            <a:avLst/>
          </a:prstGeom>
        </p:spPr>
        <p:txBody>
          <a:bodyPr/>
          <a:lstStyle>
            <a:lvl1pPr>
              <a:buClr>
                <a:srgbClr val="ADC339"/>
              </a:buClr>
              <a:defRPr>
                <a:solidFill>
                  <a:srgbClr val="4D4D4D"/>
                </a:solidFill>
                <a:uFillTx/>
                <a:latin typeface="Arial"/>
                <a:ea typeface="Arial"/>
                <a:cs typeface="Arial"/>
                <a:sym typeface="Arial"/>
              </a:defRPr>
            </a:lvl1pPr>
            <a:lvl2pPr>
              <a:buClr>
                <a:srgbClr val="ADC339"/>
              </a:buClr>
              <a:defRPr>
                <a:solidFill>
                  <a:srgbClr val="4D4D4D"/>
                </a:solidFill>
                <a:uFillTx/>
                <a:latin typeface="Arial"/>
                <a:ea typeface="Arial"/>
                <a:cs typeface="Arial"/>
                <a:sym typeface="Arial"/>
              </a:defRPr>
            </a:lvl2pPr>
            <a:lvl3pPr>
              <a:buClr>
                <a:srgbClr val="ADC339"/>
              </a:buClr>
              <a:defRPr>
                <a:solidFill>
                  <a:srgbClr val="4D4D4D"/>
                </a:solidFill>
                <a:uFillTx/>
                <a:latin typeface="Arial"/>
                <a:ea typeface="Arial"/>
                <a:cs typeface="Arial"/>
                <a:sym typeface="Arial"/>
              </a:defRPr>
            </a:lvl3pPr>
            <a:lvl4pPr marL="2904069" indent="-1532469">
              <a:buClr>
                <a:srgbClr val="ADC339"/>
              </a:buClr>
              <a:defRPr>
                <a:solidFill>
                  <a:srgbClr val="4D4D4D"/>
                </a:solidFill>
                <a:uFillTx/>
                <a:latin typeface="Arial"/>
                <a:ea typeface="Arial"/>
                <a:cs typeface="Arial"/>
                <a:sym typeface="Arial"/>
              </a:defRPr>
            </a:lvl4pPr>
            <a:lvl5pPr>
              <a:buClr>
                <a:srgbClr val="ADC339"/>
              </a:buClr>
              <a:defRPr>
                <a:solidFill>
                  <a:srgbClr val="4D4D4D"/>
                </a:solidFill>
                <a:uFillTx/>
                <a:latin typeface="Arial"/>
                <a:ea typeface="Arial"/>
                <a:cs typeface="Arial"/>
                <a:sym typeface="Arial"/>
              </a:defRPr>
            </a:lvl5pPr>
          </a:lstStyle>
          <a:p>
            <a:pPr lvl="0">
              <a:defRPr sz="1800">
                <a:solidFill>
                  <a:srgbClr val="000000"/>
                </a:solidFill>
              </a:defRPr>
            </a:pPr>
            <a:r>
              <a:rPr sz="6400">
                <a:solidFill>
                  <a:srgbClr val="4D4D4D"/>
                </a:solidFill>
              </a:rPr>
              <a:t>Body Level One</a:t>
            </a:r>
            <a:endParaRPr sz="6400">
              <a:solidFill>
                <a:srgbClr val="4D4D4D"/>
              </a:solidFill>
            </a:endParaRPr>
          </a:p>
          <a:p>
            <a:pPr lvl="1">
              <a:defRPr sz="1800">
                <a:solidFill>
                  <a:srgbClr val="000000"/>
                </a:solidFill>
              </a:defRPr>
            </a:pPr>
            <a:r>
              <a:rPr sz="6400">
                <a:solidFill>
                  <a:srgbClr val="4D4D4D"/>
                </a:solidFill>
              </a:rPr>
              <a:t>Body Level Two</a:t>
            </a:r>
            <a:endParaRPr sz="6400">
              <a:solidFill>
                <a:srgbClr val="4D4D4D"/>
              </a:solidFill>
            </a:endParaRPr>
          </a:p>
          <a:p>
            <a:pPr lvl="2">
              <a:defRPr sz="1800">
                <a:solidFill>
                  <a:srgbClr val="000000"/>
                </a:solidFill>
              </a:defRPr>
            </a:pPr>
            <a:r>
              <a:rPr sz="6400">
                <a:solidFill>
                  <a:srgbClr val="4D4D4D"/>
                </a:solidFill>
              </a:rPr>
              <a:t>Body Level Three</a:t>
            </a:r>
            <a:endParaRPr sz="6400">
              <a:solidFill>
                <a:srgbClr val="4D4D4D"/>
              </a:solidFill>
            </a:endParaRPr>
          </a:p>
          <a:p>
            <a:pPr lvl="3">
              <a:defRPr sz="1800">
                <a:solidFill>
                  <a:srgbClr val="000000"/>
                </a:solidFill>
              </a:defRPr>
            </a:pPr>
            <a:r>
              <a:rPr sz="6400">
                <a:solidFill>
                  <a:srgbClr val="4D4D4D"/>
                </a:solidFill>
              </a:rPr>
              <a:t>Body Level Four</a:t>
            </a:r>
            <a:endParaRPr sz="6400">
              <a:solidFill>
                <a:srgbClr val="4D4D4D"/>
              </a:solidFill>
            </a:endParaRPr>
          </a:p>
          <a:p>
            <a:pPr lvl="4">
              <a:defRPr sz="1800">
                <a:solidFill>
                  <a:srgbClr val="000000"/>
                </a:solidFill>
              </a:defRPr>
            </a:pPr>
            <a:r>
              <a:rPr sz="6400">
                <a:solidFill>
                  <a:srgbClr val="4D4D4D"/>
                </a:solidFill>
              </a:rPr>
              <a:t>Body Level Five</a:t>
            </a:r>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Photo - Vertical">
    <p:spTree>
      <p:nvGrpSpPr>
        <p:cNvPr id="1" name=""/>
        <p:cNvGrpSpPr/>
        <p:nvPr/>
      </p:nvGrpSpPr>
      <p:grpSpPr>
        <a:xfrm>
          <a:off x="0" y="0"/>
          <a:ext cx="0" cy="0"/>
          <a:chOff x="0" y="0"/>
          <a:chExt cx="0" cy="0"/>
        </a:xfrm>
      </p:grpSpPr>
      <p:sp>
        <p:nvSpPr>
          <p:cNvPr id="19" name="Shape 19"/>
          <p:cNvSpPr/>
          <p:nvPr>
            <p:ph type="title"/>
          </p:nvPr>
        </p:nvSpPr>
        <p:spPr>
          <a:xfrm>
            <a:off x="1651000" y="1104900"/>
            <a:ext cx="10223500" cy="5613400"/>
          </a:xfrm>
          <a:prstGeom prst="rect">
            <a:avLst/>
          </a:prstGeom>
        </p:spPr>
        <p:txBody>
          <a:bodyPr anchor="b">
            <a:normAutofit fontScale="100000" lnSpcReduction="0"/>
          </a:bodyPr>
          <a:lstStyle>
            <a:lvl1pPr algn="ctr" defTabSz="825500">
              <a:lnSpc>
                <a:spcPct val="100000"/>
              </a:lnSpc>
              <a:defRPr>
                <a:solidFill>
                  <a:srgbClr val="000000"/>
                </a:solidFill>
                <a:uFillTx/>
                <a:latin typeface="+mn-lt"/>
                <a:ea typeface="+mn-ea"/>
                <a:cs typeface="+mn-cs"/>
                <a:sym typeface="Helvetica Light"/>
              </a:defRPr>
            </a:lvl1pPr>
          </a:lstStyle>
          <a:p>
            <a:pPr lvl="0">
              <a:defRPr sz="1800"/>
            </a:pPr>
            <a:r>
              <a:rPr sz="8400"/>
              <a:t>Title Text</a:t>
            </a:r>
          </a:p>
        </p:txBody>
      </p:sp>
      <p:sp>
        <p:nvSpPr>
          <p:cNvPr id="20" name="Shape 20"/>
          <p:cNvSpPr/>
          <p:nvPr>
            <p:ph type="body" idx="1"/>
          </p:nvPr>
        </p:nvSpPr>
        <p:spPr>
          <a:xfrm>
            <a:off x="1651000" y="6845300"/>
            <a:ext cx="10223500" cy="5765800"/>
          </a:xfrm>
          <a:prstGeom prst="rect">
            <a:avLst/>
          </a:prstGeom>
        </p:spPr>
        <p:txBody>
          <a:bodyPr>
            <a:normAutofit fontScale="100000" lnSpcReduction="0"/>
          </a:bodyPr>
          <a:lstStyle>
            <a:lvl1pPr marL="0" indent="0" algn="ctr" defTabSz="825500">
              <a:spcBef>
                <a:spcPts val="0"/>
              </a:spcBef>
              <a:buClrTx/>
              <a:buSzTx/>
              <a:buFontTx/>
              <a:buNone/>
              <a:defRPr sz="4400">
                <a:solidFill>
                  <a:srgbClr val="000000"/>
                </a:solidFill>
                <a:uFillTx/>
                <a:latin typeface="+mn-lt"/>
                <a:ea typeface="+mn-ea"/>
                <a:cs typeface="+mn-cs"/>
                <a:sym typeface="Helvetica Light"/>
              </a:defRPr>
            </a:lvl1pPr>
            <a:lvl2pPr marL="0" indent="228600" algn="ctr" defTabSz="825500">
              <a:spcBef>
                <a:spcPts val="0"/>
              </a:spcBef>
              <a:buClrTx/>
              <a:buSzTx/>
              <a:buFontTx/>
              <a:buNone/>
              <a:defRPr sz="4400">
                <a:solidFill>
                  <a:srgbClr val="000000"/>
                </a:solidFill>
                <a:uFillTx/>
                <a:latin typeface="+mn-lt"/>
                <a:ea typeface="+mn-ea"/>
                <a:cs typeface="+mn-cs"/>
                <a:sym typeface="Helvetica Light"/>
              </a:defRPr>
            </a:lvl2pPr>
            <a:lvl3pPr marL="0" indent="457200" algn="ctr" defTabSz="825500">
              <a:spcBef>
                <a:spcPts val="0"/>
              </a:spcBef>
              <a:buClrTx/>
              <a:buSzTx/>
              <a:buFontTx/>
              <a:buNone/>
              <a:defRPr sz="4400">
                <a:solidFill>
                  <a:srgbClr val="000000"/>
                </a:solidFill>
                <a:uFillTx/>
                <a:latin typeface="+mn-lt"/>
                <a:ea typeface="+mn-ea"/>
                <a:cs typeface="+mn-cs"/>
                <a:sym typeface="Helvetica Light"/>
              </a:defRPr>
            </a:lvl3pPr>
            <a:lvl4pPr marL="0" indent="685800" algn="ctr" defTabSz="825500">
              <a:spcBef>
                <a:spcPts val="0"/>
              </a:spcBef>
              <a:buClrTx/>
              <a:buSzTx/>
              <a:buFontTx/>
              <a:buNone/>
              <a:defRPr sz="4400">
                <a:solidFill>
                  <a:srgbClr val="000000"/>
                </a:solidFill>
                <a:uFillTx/>
                <a:latin typeface="+mn-lt"/>
                <a:ea typeface="+mn-ea"/>
                <a:cs typeface="+mn-cs"/>
                <a:sym typeface="Helvetica Light"/>
              </a:defRPr>
            </a:lvl4pPr>
            <a:lvl5pPr marL="0" indent="914400" algn="ctr" defTabSz="825500">
              <a:spcBef>
                <a:spcPts val="0"/>
              </a:spcBef>
              <a:buClrTx/>
              <a:buSzTx/>
              <a:buFontTx/>
              <a:buNone/>
              <a:defRPr sz="4400">
                <a:solidFill>
                  <a:srgbClr val="000000"/>
                </a:solidFill>
                <a:uFillTx/>
                <a:latin typeface="+mn-lt"/>
                <a:ea typeface="+mn-ea"/>
                <a:cs typeface="+mn-cs"/>
                <a:sym typeface="Helvetica Light"/>
              </a:defRPr>
            </a:lvl5pPr>
          </a:lstStyle>
          <a:p>
            <a:pPr lvl="0">
              <a:defRPr sz="1800"/>
            </a:pPr>
            <a:r>
              <a:rPr sz="4400"/>
              <a:t>Body Level One</a:t>
            </a:r>
            <a:endParaRPr sz="4400"/>
          </a:p>
          <a:p>
            <a:pPr lvl="1">
              <a:defRPr sz="1800"/>
            </a:pPr>
            <a:r>
              <a:rPr sz="4400"/>
              <a:t>Body Level Two</a:t>
            </a:r>
            <a:endParaRPr sz="4400"/>
          </a:p>
          <a:p>
            <a:pPr lvl="2">
              <a:defRPr sz="1800"/>
            </a:pPr>
            <a:r>
              <a:rPr sz="4400"/>
              <a:t>Body Level Three</a:t>
            </a:r>
            <a:endParaRPr sz="4400"/>
          </a:p>
          <a:p>
            <a:pPr lvl="3">
              <a:defRPr sz="1800"/>
            </a:pPr>
            <a:r>
              <a:rPr sz="4400"/>
              <a:t>Body Level Four</a:t>
            </a:r>
            <a:endParaRPr sz="4400"/>
          </a:p>
          <a:p>
            <a:pPr lvl="4">
              <a:defRPr sz="1800"/>
            </a:pPr>
            <a:r>
              <a:rPr sz="4400"/>
              <a:t>Body Level Five</a:t>
            </a:r>
          </a:p>
        </p:txBody>
      </p:sp>
    </p:spTree>
  </p:cSld>
  <p:clrMapOvr>
    <a:masterClrMapping/>
  </p:clrMapOvr>
  <p:transition spd="med" advClick="1"/>
</p:sldLayout>
</file>

<file path=ppt/slideLayouts/slideLayout40.xml><?xml version="1.0" encoding="utf-8"?>
<p:sldLayout xmlns:a="http://schemas.openxmlformats.org/drawingml/2006/main" xmlns:r="http://schemas.openxmlformats.org/officeDocument/2006/relationships" xmlns:p="http://schemas.openxmlformats.org/presentationml/2006/main" type="tx" showMasterSp="0" showMasterPhAnim="1">
  <p:cSld name="Title Only, no circles">
    <p:spTree>
      <p:nvGrpSpPr>
        <p:cNvPr id="1" name=""/>
        <p:cNvGrpSpPr/>
        <p:nvPr/>
      </p:nvGrpSpPr>
      <p:grpSpPr>
        <a:xfrm>
          <a:off x="0" y="0"/>
          <a:ext cx="0" cy="0"/>
          <a:chOff x="0" y="0"/>
          <a:chExt cx="0" cy="0"/>
        </a:xfrm>
      </p:grpSpPr>
      <p:sp>
        <p:nvSpPr>
          <p:cNvPr id="237" name="Shape 237"/>
          <p:cNvSpPr/>
          <p:nvPr/>
        </p:nvSpPr>
        <p:spPr>
          <a:xfrm>
            <a:off x="-1" y="12344400"/>
            <a:ext cx="24384001" cy="1028702"/>
          </a:xfrm>
          <a:prstGeom prst="rect">
            <a:avLst/>
          </a:prstGeom>
          <a:solidFill>
            <a:srgbClr val="00685D"/>
          </a:solidFill>
          <a:ln w="12700">
            <a:miter lim="400000"/>
            <a:tailEnd type="triangle"/>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238" name="Shape 238"/>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239"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240" name="Shape 240"/>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Pivotal Confidential–Internal Use Only</a:t>
            </a:r>
          </a:p>
        </p:txBody>
      </p:sp>
      <p:sp>
        <p:nvSpPr>
          <p:cNvPr id="241" name="Shape 241"/>
          <p:cNvSpPr/>
          <p:nvPr/>
        </p:nvSpPr>
        <p:spPr>
          <a:xfrm>
            <a:off x="31676" y="12344400"/>
            <a:ext cx="8170226" cy="922398"/>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914400">
              <a:defRPr sz="4800">
                <a:solidFill>
                  <a:srgbClr val="FFFFFF"/>
                </a:solidFill>
                <a:latin typeface="Arial"/>
                <a:ea typeface="Arial"/>
                <a:cs typeface="Arial"/>
                <a:sym typeface="Arial"/>
              </a:defRPr>
            </a:lvl1pPr>
          </a:lstStyle>
          <a:p>
            <a:pPr lvl="0">
              <a:defRPr sz="1800">
                <a:solidFill>
                  <a:srgbClr val="000000"/>
                </a:solidFill>
              </a:defRPr>
            </a:pPr>
            <a:r>
              <a:rPr sz="4800">
                <a:solidFill>
                  <a:srgbClr val="FFFFFF"/>
                </a:solidFill>
              </a:rPr>
              <a:t>Field Enablement Training</a:t>
            </a:r>
          </a:p>
        </p:txBody>
      </p:sp>
      <p:sp>
        <p:nvSpPr>
          <p:cNvPr id="242" name="Shape 242"/>
          <p:cNvSpPr/>
          <p:nvPr>
            <p:ph type="title"/>
          </p:nvPr>
        </p:nvSpPr>
        <p:spPr>
          <a:xfrm>
            <a:off x="977901" y="867834"/>
            <a:ext cx="22428201" cy="2332566"/>
          </a:xfrm>
          <a:prstGeom prst="rect">
            <a:avLst/>
          </a:prstGeom>
        </p:spPr>
        <p:txBody>
          <a:bodyPr/>
          <a:lstStyle>
            <a:lvl1pPr>
              <a:defRPr>
                <a:solidFill>
                  <a:srgbClr val="00685D"/>
                </a:solidFill>
                <a:uFillTx/>
                <a:latin typeface="Arial"/>
                <a:ea typeface="Arial"/>
                <a:cs typeface="Arial"/>
                <a:sym typeface="Arial"/>
              </a:defRPr>
            </a:lvl1pPr>
          </a:lstStyle>
          <a:p>
            <a:pPr lvl="0">
              <a:defRPr sz="1800">
                <a:solidFill>
                  <a:srgbClr val="000000"/>
                </a:solidFill>
              </a:defRPr>
            </a:pPr>
            <a:r>
              <a:rPr sz="8400">
                <a:solidFill>
                  <a:srgbClr val="00685D"/>
                </a:solidFill>
              </a:rPr>
              <a:t>Title Text</a:t>
            </a:r>
          </a:p>
        </p:txBody>
      </p:sp>
    </p:spTree>
  </p:cSld>
  <p:clrMapOvr>
    <a:masterClrMapping/>
  </p:clrMapOvr>
  <p:transition spd="med" advClick="1"/>
</p:sldLayout>
</file>

<file path=ppt/slideLayouts/slideLayout41.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244" name="Shape 244"/>
          <p:cNvSpPr/>
          <p:nvPr/>
        </p:nvSpPr>
        <p:spPr>
          <a:xfrm>
            <a:off x="-1" y="12344400"/>
            <a:ext cx="24384001" cy="1028702"/>
          </a:xfrm>
          <a:prstGeom prst="rect">
            <a:avLst/>
          </a:prstGeom>
          <a:solidFill>
            <a:srgbClr val="00685D"/>
          </a:solidFill>
          <a:ln w="12700">
            <a:miter lim="400000"/>
            <a:tailEnd type="triangle"/>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245" name="Shape 245"/>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246"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247" name="Shape 247"/>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Pivotal Confidential–Internal Use Only</a:t>
            </a:r>
          </a:p>
        </p:txBody>
      </p:sp>
      <p:sp>
        <p:nvSpPr>
          <p:cNvPr id="248" name="Shape 248"/>
          <p:cNvSpPr/>
          <p:nvPr/>
        </p:nvSpPr>
        <p:spPr>
          <a:xfrm>
            <a:off x="31676" y="12344400"/>
            <a:ext cx="8170226" cy="922398"/>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914400">
              <a:defRPr sz="4800">
                <a:solidFill>
                  <a:srgbClr val="FFFFFF"/>
                </a:solidFill>
                <a:latin typeface="Arial"/>
                <a:ea typeface="Arial"/>
                <a:cs typeface="Arial"/>
                <a:sym typeface="Arial"/>
              </a:defRPr>
            </a:lvl1pPr>
          </a:lstStyle>
          <a:p>
            <a:pPr lvl="0">
              <a:defRPr sz="1800">
                <a:solidFill>
                  <a:srgbClr val="000000"/>
                </a:solidFill>
              </a:defRPr>
            </a:pPr>
            <a:r>
              <a:rPr sz="4800">
                <a:solidFill>
                  <a:srgbClr val="FFFFFF"/>
                </a:solidFill>
              </a:rPr>
              <a:t>Field Enablement Training</a:t>
            </a:r>
          </a:p>
        </p:txBody>
      </p:sp>
      <p:sp>
        <p:nvSpPr>
          <p:cNvPr id="249" name="Shape 249"/>
          <p:cNvSpPr/>
          <p:nvPr>
            <p:ph type="title"/>
          </p:nvPr>
        </p:nvSpPr>
        <p:spPr>
          <a:xfrm>
            <a:off x="977901" y="867834"/>
            <a:ext cx="22428201" cy="2332566"/>
          </a:xfrm>
          <a:prstGeom prst="rect">
            <a:avLst/>
          </a:prstGeom>
        </p:spPr>
        <p:txBody>
          <a:bodyPr/>
          <a:lstStyle>
            <a:lvl1pPr>
              <a:defRPr>
                <a:solidFill>
                  <a:srgbClr val="00685D"/>
                </a:solidFill>
                <a:uFillTx/>
                <a:latin typeface="Arial"/>
                <a:ea typeface="Arial"/>
                <a:cs typeface="Arial"/>
                <a:sym typeface="Arial"/>
              </a:defRPr>
            </a:lvl1pPr>
          </a:lstStyle>
          <a:p>
            <a:pPr lvl="0">
              <a:defRPr sz="1800">
                <a:solidFill>
                  <a:srgbClr val="000000"/>
                </a:solidFill>
              </a:defRPr>
            </a:pPr>
            <a:r>
              <a:rPr sz="8400">
                <a:solidFill>
                  <a:srgbClr val="00685D"/>
                </a:solidFill>
              </a:rPr>
              <a:t>Title Text</a:t>
            </a:r>
          </a:p>
        </p:txBody>
      </p:sp>
    </p:spTree>
  </p:cSld>
  <p:clrMapOvr>
    <a:masterClrMapping/>
  </p:clrMapOvr>
  <p:transition spd="med" advClick="1"/>
</p:sldLayout>
</file>

<file path=ppt/slideLayouts/slideLayout42.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sp>
        <p:nvSpPr>
          <p:cNvPr id="251" name="Shape 251"/>
          <p:cNvSpPr/>
          <p:nvPr/>
        </p:nvSpPr>
        <p:spPr>
          <a:xfrm>
            <a:off x="-1" y="12344400"/>
            <a:ext cx="24384001" cy="1028702"/>
          </a:xfrm>
          <a:prstGeom prst="rect">
            <a:avLst/>
          </a:prstGeom>
          <a:solidFill>
            <a:srgbClr val="00786E"/>
          </a:solidFill>
          <a:ln w="12700">
            <a:miter lim="400000"/>
          </a:ln>
        </p:spPr>
        <p:txBody>
          <a:bodyPr lIns="121919" tIns="121919" rIns="121919" bIns="121919" anchor="ctr"/>
          <a:lstStyle/>
          <a:p>
            <a:pPr lvl="0" algn="l" defTabSz="914400">
              <a:defRPr sz="4800">
                <a:solidFill>
                  <a:srgbClr val="FFFFFF"/>
                </a:solidFill>
                <a:uFill>
                  <a:solidFill>
                    <a:srgbClr val="FFFFFF"/>
                  </a:solidFill>
                </a:uFill>
                <a:latin typeface="Arial"/>
                <a:ea typeface="Arial"/>
                <a:cs typeface="Arial"/>
                <a:sym typeface="Arial"/>
              </a:defRPr>
            </a:pPr>
          </a:p>
        </p:txBody>
      </p:sp>
      <p:sp>
        <p:nvSpPr>
          <p:cNvPr id="252" name="Shape 252"/>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uFill>
                  <a:solidFill>
                    <a:srgbClr val="808080"/>
                  </a:solidFill>
                </a:uFill>
                <a:latin typeface="Arial"/>
                <a:ea typeface="Arial"/>
                <a:cs typeface="Arial"/>
                <a:sym typeface="Arial"/>
              </a:defRPr>
            </a:lvl1pPr>
          </a:lstStyle>
          <a:p>
            <a:pPr lvl="0">
              <a:defRPr sz="1800">
                <a:solidFill>
                  <a:srgbClr val="000000"/>
                </a:solidFill>
                <a:uFillTx/>
              </a:defRPr>
            </a:pPr>
            <a:r>
              <a:rPr sz="1600">
                <a:solidFill>
                  <a:srgbClr val="808080"/>
                </a:solidFill>
                <a:uFill>
                  <a:solidFill>
                    <a:srgbClr val="808080"/>
                  </a:solidFill>
                </a:uFill>
              </a:rPr>
              <a:t>© Copyright 2014 Pivotal. All rights reserved.</a:t>
            </a:r>
          </a:p>
        </p:txBody>
      </p:sp>
      <p:pic>
        <p:nvPicPr>
          <p:cNvPr id="253" name="image4.png" descr="Pivotal_Logo_white.png"/>
          <p:cNvPicPr/>
          <p:nvPr/>
        </p:nvPicPr>
        <p:blipFill>
          <a:blip r:embed="rId2">
            <a:extLst/>
          </a:blip>
          <a:stretch>
            <a:fillRect/>
          </a:stretch>
        </p:blipFill>
        <p:spPr>
          <a:xfrm>
            <a:off x="21177955" y="12570576"/>
            <a:ext cx="2552700" cy="585215"/>
          </a:xfrm>
          <a:prstGeom prst="rect">
            <a:avLst/>
          </a:prstGeom>
          <a:ln w="12700">
            <a:miter lim="400000"/>
          </a:ln>
        </p:spPr>
      </p:pic>
      <p:sp>
        <p:nvSpPr>
          <p:cNvPr id="254" name="Shape 254"/>
          <p:cNvSpPr/>
          <p:nvPr/>
        </p:nvSpPr>
        <p:spPr>
          <a:xfrm>
            <a:off x="-1" y="-1"/>
            <a:ext cx="24384001" cy="13716001"/>
          </a:xfrm>
          <a:prstGeom prst="rect">
            <a:avLst/>
          </a:prstGeom>
          <a:solidFill/>
          <a:ln w="25400">
            <a:solidFill/>
            <a:round/>
          </a:ln>
        </p:spPr>
        <p:txBody>
          <a:bodyPr lIns="121919" tIns="121919" rIns="121919" bIns="121919" anchor="ctr"/>
          <a:lstStyle/>
          <a:p>
            <a:pPr lvl="0" defTabSz="914400">
              <a:defRPr sz="4800">
                <a:solidFill>
                  <a:srgbClr val="FFFFFF"/>
                </a:solidFill>
                <a:uFill>
                  <a:solidFill>
                    <a:srgbClr val="FFFFFF"/>
                  </a:solidFill>
                </a:uFill>
                <a:latin typeface="Arial"/>
                <a:ea typeface="Arial"/>
                <a:cs typeface="Arial"/>
                <a:sym typeface="Arial"/>
              </a:defRPr>
            </a:pPr>
          </a:p>
        </p:txBody>
      </p:sp>
      <p:sp>
        <p:nvSpPr>
          <p:cNvPr id="255" name="Shape 255"/>
          <p:cNvSpPr/>
          <p:nvPr>
            <p:ph type="title"/>
          </p:nvPr>
        </p:nvSpPr>
        <p:spPr>
          <a:xfrm>
            <a:off x="2374898" y="72085"/>
            <a:ext cx="20320001" cy="6112811"/>
          </a:xfrm>
          <a:prstGeom prst="rect">
            <a:avLst/>
          </a:prstGeom>
        </p:spPr>
        <p:txBody>
          <a:bodyPr anchor="b"/>
          <a:lstStyle>
            <a:lvl1pPr>
              <a:defRPr b="1" sz="9600">
                <a:solidFill>
                  <a:srgbClr val="F16F3B"/>
                </a:solidFill>
                <a:uFill>
                  <a:solidFill>
                    <a:srgbClr val="F16F3B"/>
                  </a:solidFill>
                </a:uFill>
                <a:latin typeface="Arial"/>
                <a:ea typeface="Arial"/>
                <a:cs typeface="Arial"/>
                <a:sym typeface="Arial"/>
              </a:defRPr>
            </a:lvl1pPr>
          </a:lstStyle>
          <a:p>
            <a:pPr lvl="0">
              <a:defRPr b="0" sz="1800">
                <a:solidFill>
                  <a:srgbClr val="000000"/>
                </a:solidFill>
                <a:uFillTx/>
              </a:defRPr>
            </a:pPr>
            <a:r>
              <a:rPr b="1" sz="9600">
                <a:solidFill>
                  <a:srgbClr val="F16F3B"/>
                </a:solidFill>
                <a:uFill>
                  <a:solidFill>
                    <a:srgbClr val="F16F3B"/>
                  </a:solidFill>
                </a:uFill>
              </a:rPr>
              <a:t>Title Text</a:t>
            </a:r>
          </a:p>
        </p:txBody>
      </p:sp>
      <p:sp>
        <p:nvSpPr>
          <p:cNvPr id="256" name="Shape 256"/>
          <p:cNvSpPr/>
          <p:nvPr>
            <p:ph type="body" idx="1"/>
          </p:nvPr>
        </p:nvSpPr>
        <p:spPr>
          <a:xfrm>
            <a:off x="2374900" y="7022357"/>
            <a:ext cx="20320001" cy="2779564"/>
          </a:xfrm>
          <a:prstGeom prst="rect">
            <a:avLst/>
          </a:prstGeom>
        </p:spPr>
        <p:txBody>
          <a:bodyPr/>
          <a:lstStyle>
            <a:lvl1pPr marL="0" indent="0">
              <a:spcBef>
                <a:spcPts val="0"/>
              </a:spcBef>
              <a:buClrTx/>
              <a:buSzTx/>
              <a:buFontTx/>
              <a:buNone/>
              <a:defRPr>
                <a:solidFill>
                  <a:srgbClr val="3EA7BC"/>
                </a:solidFill>
                <a:uFill>
                  <a:solidFill>
                    <a:srgbClr val="3EA7BC"/>
                  </a:solidFill>
                </a:uFill>
                <a:latin typeface="Arial"/>
                <a:ea typeface="Arial"/>
                <a:cs typeface="Arial"/>
                <a:sym typeface="Arial"/>
              </a:defRPr>
            </a:lvl1pPr>
            <a:lvl2pPr marL="0" indent="457200">
              <a:spcBef>
                <a:spcPts val="0"/>
              </a:spcBef>
              <a:buClrTx/>
              <a:buSzTx/>
              <a:buFontTx/>
              <a:buNone/>
              <a:defRPr>
                <a:solidFill>
                  <a:srgbClr val="3EA7BC"/>
                </a:solidFill>
                <a:uFill>
                  <a:solidFill>
                    <a:srgbClr val="3EA7BC"/>
                  </a:solidFill>
                </a:uFill>
                <a:latin typeface="Arial"/>
                <a:ea typeface="Arial"/>
                <a:cs typeface="Arial"/>
                <a:sym typeface="Arial"/>
              </a:defRPr>
            </a:lvl2pPr>
            <a:lvl3pPr marL="0" indent="914400">
              <a:spcBef>
                <a:spcPts val="0"/>
              </a:spcBef>
              <a:buClrTx/>
              <a:buSzTx/>
              <a:buFontTx/>
              <a:buNone/>
              <a:defRPr>
                <a:solidFill>
                  <a:srgbClr val="3EA7BC"/>
                </a:solidFill>
                <a:uFill>
                  <a:solidFill>
                    <a:srgbClr val="3EA7BC"/>
                  </a:solidFill>
                </a:uFill>
                <a:latin typeface="Arial"/>
                <a:ea typeface="Arial"/>
                <a:cs typeface="Arial"/>
                <a:sym typeface="Arial"/>
              </a:defRPr>
            </a:lvl3pPr>
            <a:lvl4pPr marL="0" indent="1371600">
              <a:spcBef>
                <a:spcPts val="0"/>
              </a:spcBef>
              <a:buClrTx/>
              <a:buSzTx/>
              <a:buFontTx/>
              <a:buNone/>
              <a:defRPr>
                <a:solidFill>
                  <a:srgbClr val="3EA7BC"/>
                </a:solidFill>
                <a:uFill>
                  <a:solidFill>
                    <a:srgbClr val="3EA7BC"/>
                  </a:solidFill>
                </a:uFill>
                <a:latin typeface="Arial"/>
                <a:ea typeface="Arial"/>
                <a:cs typeface="Arial"/>
                <a:sym typeface="Arial"/>
              </a:defRPr>
            </a:lvl4pPr>
            <a:lvl5pPr marL="0" indent="1828800">
              <a:spcBef>
                <a:spcPts val="0"/>
              </a:spcBef>
              <a:buClrTx/>
              <a:buSzTx/>
              <a:buFontTx/>
              <a:buNone/>
              <a:defRPr>
                <a:solidFill>
                  <a:srgbClr val="3EA7BC"/>
                </a:solidFill>
                <a:uFill>
                  <a:solidFill>
                    <a:srgbClr val="3EA7BC"/>
                  </a:solidFill>
                </a:uFill>
                <a:latin typeface="Arial"/>
                <a:ea typeface="Arial"/>
                <a:cs typeface="Arial"/>
                <a:sym typeface="Arial"/>
              </a:defRPr>
            </a:lvl5pPr>
          </a:lstStyle>
          <a:p>
            <a:pPr lvl="0">
              <a:defRPr sz="1800">
                <a:solidFill>
                  <a:srgbClr val="000000"/>
                </a:solidFill>
                <a:uFillTx/>
              </a:defRPr>
            </a:pPr>
            <a:r>
              <a:rPr sz="6400">
                <a:solidFill>
                  <a:srgbClr val="3EA7BC"/>
                </a:solidFill>
                <a:uFill>
                  <a:solidFill>
                    <a:srgbClr val="3EA7BC"/>
                  </a:solidFill>
                </a:uFill>
              </a:rPr>
              <a:t>Body Level One</a:t>
            </a:r>
            <a:endParaRPr sz="6400">
              <a:solidFill>
                <a:srgbClr val="3EA7BC"/>
              </a:solidFill>
              <a:uFill>
                <a:solidFill>
                  <a:srgbClr val="3EA7BC"/>
                </a:solidFill>
              </a:uFill>
            </a:endParaRPr>
          </a:p>
          <a:p>
            <a:pPr lvl="1">
              <a:defRPr sz="1800">
                <a:solidFill>
                  <a:srgbClr val="000000"/>
                </a:solidFill>
                <a:uFillTx/>
              </a:defRPr>
            </a:pPr>
            <a:r>
              <a:rPr sz="6400">
                <a:solidFill>
                  <a:srgbClr val="3EA7BC"/>
                </a:solidFill>
                <a:uFill>
                  <a:solidFill>
                    <a:srgbClr val="3EA7BC"/>
                  </a:solidFill>
                </a:uFill>
              </a:rPr>
              <a:t>Body Level Two</a:t>
            </a:r>
            <a:endParaRPr sz="6400">
              <a:solidFill>
                <a:srgbClr val="3EA7BC"/>
              </a:solidFill>
              <a:uFill>
                <a:solidFill>
                  <a:srgbClr val="3EA7BC"/>
                </a:solidFill>
              </a:uFill>
            </a:endParaRPr>
          </a:p>
          <a:p>
            <a:pPr lvl="2">
              <a:defRPr sz="1800">
                <a:solidFill>
                  <a:srgbClr val="000000"/>
                </a:solidFill>
                <a:uFillTx/>
              </a:defRPr>
            </a:pPr>
            <a:r>
              <a:rPr sz="6400">
                <a:solidFill>
                  <a:srgbClr val="3EA7BC"/>
                </a:solidFill>
                <a:uFill>
                  <a:solidFill>
                    <a:srgbClr val="3EA7BC"/>
                  </a:solidFill>
                </a:uFill>
              </a:rPr>
              <a:t>Body Level Three</a:t>
            </a:r>
            <a:endParaRPr sz="6400">
              <a:solidFill>
                <a:srgbClr val="3EA7BC"/>
              </a:solidFill>
              <a:uFill>
                <a:solidFill>
                  <a:srgbClr val="3EA7BC"/>
                </a:solidFill>
              </a:uFill>
            </a:endParaRPr>
          </a:p>
          <a:p>
            <a:pPr lvl="3">
              <a:defRPr sz="1800">
                <a:solidFill>
                  <a:srgbClr val="000000"/>
                </a:solidFill>
                <a:uFillTx/>
              </a:defRPr>
            </a:pPr>
            <a:r>
              <a:rPr sz="6400">
                <a:solidFill>
                  <a:srgbClr val="3EA7BC"/>
                </a:solidFill>
                <a:uFill>
                  <a:solidFill>
                    <a:srgbClr val="3EA7BC"/>
                  </a:solidFill>
                </a:uFill>
              </a:rPr>
              <a:t>Body Level Four</a:t>
            </a:r>
            <a:endParaRPr sz="6400">
              <a:solidFill>
                <a:srgbClr val="3EA7BC"/>
              </a:solidFill>
              <a:uFill>
                <a:solidFill>
                  <a:srgbClr val="3EA7BC"/>
                </a:solidFill>
              </a:uFill>
            </a:endParaRPr>
          </a:p>
          <a:p>
            <a:pPr lvl="4">
              <a:defRPr sz="1800">
                <a:solidFill>
                  <a:srgbClr val="000000"/>
                </a:solidFill>
                <a:uFillTx/>
              </a:defRPr>
            </a:pPr>
            <a:r>
              <a:rPr sz="6400">
                <a:solidFill>
                  <a:srgbClr val="3EA7BC"/>
                </a:solidFill>
                <a:uFill>
                  <a:solidFill>
                    <a:srgbClr val="3EA7BC"/>
                  </a:solidFill>
                </a:uFill>
              </a:rPr>
              <a:t>Body Level Five</a:t>
            </a:r>
          </a:p>
        </p:txBody>
      </p:sp>
      <p:sp>
        <p:nvSpPr>
          <p:cNvPr id="257" name="Shape 257"/>
          <p:cNvSpPr/>
          <p:nvPr/>
        </p:nvSpPr>
        <p:spPr>
          <a:xfrm>
            <a:off x="-1" y="12344400"/>
            <a:ext cx="24384001" cy="1028702"/>
          </a:xfrm>
          <a:prstGeom prst="rect">
            <a:avLst/>
          </a:prstGeom>
          <a:solidFill>
            <a:srgbClr val="00786E"/>
          </a:solidFill>
          <a:ln w="12700">
            <a:miter lim="400000"/>
          </a:ln>
        </p:spPr>
        <p:txBody>
          <a:bodyPr lIns="121919" tIns="121919" rIns="121919" bIns="121919" anchor="ctr"/>
          <a:lstStyle/>
          <a:p>
            <a:pPr lvl="0" algn="l" defTabSz="914400">
              <a:defRPr sz="4800">
                <a:solidFill>
                  <a:srgbClr val="FFFFFF"/>
                </a:solidFill>
                <a:uFill>
                  <a:solidFill>
                    <a:srgbClr val="FFFFFF"/>
                  </a:solidFill>
                </a:uFill>
                <a:latin typeface="Arial"/>
                <a:ea typeface="Arial"/>
                <a:cs typeface="Arial"/>
                <a:sym typeface="Arial"/>
              </a:defRPr>
            </a:pPr>
          </a:p>
        </p:txBody>
      </p:sp>
      <p:sp>
        <p:nvSpPr>
          <p:cNvPr id="258" name="Shape 258"/>
          <p:cNvSpPr/>
          <p:nvPr/>
        </p:nvSpPr>
        <p:spPr>
          <a:xfrm>
            <a:off x="977901" y="13450264"/>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uFill>
                  <a:solidFill>
                    <a:srgbClr val="808080"/>
                  </a:solidFill>
                </a:uFill>
                <a:latin typeface="Arial"/>
                <a:ea typeface="Arial"/>
                <a:cs typeface="Arial"/>
                <a:sym typeface="Arial"/>
              </a:defRPr>
            </a:lvl1pPr>
          </a:lstStyle>
          <a:p>
            <a:pPr lvl="0">
              <a:defRPr sz="1800">
                <a:solidFill>
                  <a:srgbClr val="000000"/>
                </a:solidFill>
                <a:uFillTx/>
              </a:defRPr>
            </a:pPr>
            <a:r>
              <a:rPr sz="1600">
                <a:solidFill>
                  <a:srgbClr val="808080"/>
                </a:solidFill>
                <a:uFill>
                  <a:solidFill>
                    <a:srgbClr val="808080"/>
                  </a:solidFill>
                </a:uFill>
              </a:rPr>
              <a:t>© Copyright 2014 Pivotal. All rights reserved.</a:t>
            </a:r>
          </a:p>
        </p:txBody>
      </p:sp>
      <p:sp>
        <p:nvSpPr>
          <p:cNvPr id="259" name="Shape 259"/>
          <p:cNvSpPr/>
          <p:nvPr>
            <p:ph type="sldNum" sz="quarter" idx="2"/>
          </p:nvPr>
        </p:nvSpPr>
        <p:spPr>
          <a:prstGeom prst="rect">
            <a:avLst/>
          </a:prstGeom>
        </p:spPr>
        <p:txBody>
          <a:bodyPr/>
          <a:lstStyle/>
          <a:p>
            <a:pPr lvl="0"/>
            <a:fld id="{86CB4B4D-7CA3-9044-876B-883B54F8677D}" type="slidenum"/>
          </a:p>
        </p:txBody>
      </p:sp>
      <p:pic>
        <p:nvPicPr>
          <p:cNvPr id="260" name="pasted-image.pdf"/>
          <p:cNvPicPr/>
          <p:nvPr/>
        </p:nvPicPr>
        <p:blipFill>
          <a:blip r:embed="rId3">
            <a:extLst/>
          </a:blip>
          <a:stretch>
            <a:fillRect/>
          </a:stretch>
        </p:blipFill>
        <p:spPr>
          <a:xfrm>
            <a:off x="21167371" y="12558383"/>
            <a:ext cx="2573868" cy="609601"/>
          </a:xfrm>
          <a:prstGeom prst="rect">
            <a:avLst/>
          </a:prstGeom>
          <a:ln w="12700">
            <a:miter lim="400000"/>
          </a:ln>
        </p:spPr>
      </p:pic>
    </p:spTree>
  </p:cSld>
  <p:clrMapOvr>
    <a:masterClrMapping/>
  </p:clrMapOvr>
  <p:transition spd="med" advClick="1"/>
</p:sldLayout>
</file>

<file path=ppt/slideLayouts/slideLayout43.xml><?xml version="1.0" encoding="utf-8"?>
<p:sldLayout xmlns:a="http://schemas.openxmlformats.org/drawingml/2006/main" xmlns:r="http://schemas.openxmlformats.org/officeDocument/2006/relationships" xmlns:p="http://schemas.openxmlformats.org/presentationml/2006/main" type="tx" showMasterSp="1" showMasterPhAnim="1">
  <p:cSld name="Footer Bar Only">
    <p:spTree>
      <p:nvGrpSpPr>
        <p:cNvPr id="1" name=""/>
        <p:cNvGrpSpPr/>
        <p:nvPr/>
      </p:nvGrpSpPr>
      <p:grpSpPr>
        <a:xfrm>
          <a:off x="0" y="0"/>
          <a:ext cx="0" cy="0"/>
          <a:chOff x="0" y="0"/>
          <a:chExt cx="0" cy="0"/>
        </a:xfrm>
      </p:grpSpPr>
      <p:sp>
        <p:nvSpPr>
          <p:cNvPr id="262" name="Shape 262"/>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44.xml><?xml version="1.0" encoding="utf-8"?>
<p:sldLayout xmlns:a="http://schemas.openxmlformats.org/drawingml/2006/main" xmlns:r="http://schemas.openxmlformats.org/officeDocument/2006/relationships" xmlns:p="http://schemas.openxmlformats.org/presentationml/2006/main" type="tx" showMasterSp="0" showMasterPhAnim="1">
  <p:cSld name="Green Background With Vertically Centered Title">
    <p:bg>
      <p:bgPr>
        <a:solidFill>
          <a:srgbClr val="29756E"/>
        </a:solidFill>
      </p:bgPr>
    </p:bg>
    <p:spTree>
      <p:nvGrpSpPr>
        <p:cNvPr id="1" name=""/>
        <p:cNvGrpSpPr/>
        <p:nvPr/>
      </p:nvGrpSpPr>
      <p:grpSpPr>
        <a:xfrm>
          <a:off x="0" y="0"/>
          <a:ext cx="0" cy="0"/>
          <a:chOff x="0" y="0"/>
          <a:chExt cx="0" cy="0"/>
        </a:xfrm>
      </p:grpSpPr>
      <p:sp>
        <p:nvSpPr>
          <p:cNvPr id="264" name="Shape 264"/>
          <p:cNvSpPr/>
          <p:nvPr>
            <p:ph type="title"/>
          </p:nvPr>
        </p:nvSpPr>
        <p:spPr>
          <a:xfrm>
            <a:off x="9887" y="-5512"/>
            <a:ext cx="24384001" cy="11996929"/>
          </a:xfrm>
          <a:prstGeom prst="rect">
            <a:avLst/>
          </a:prstGeom>
        </p:spPr>
        <p:txBody>
          <a:bodyPr anchor="ctr"/>
          <a:lstStyle>
            <a:lvl1pPr algn="ctr">
              <a:defRPr sz="9600">
                <a:solidFill>
                  <a:srgbClr val="FFFFFF"/>
                </a:solidFill>
              </a:defRPr>
            </a:lvl1pPr>
          </a:lstStyle>
          <a:p>
            <a:pPr lvl="0">
              <a:defRPr sz="1800">
                <a:solidFill>
                  <a:srgbClr val="000000"/>
                </a:solidFill>
                <a:uFillTx/>
              </a:defRPr>
            </a:pPr>
            <a:r>
              <a:rPr sz="9600">
                <a:solidFill>
                  <a:srgbClr val="FFFFFF"/>
                </a:solidFill>
                <a:uFill>
                  <a:solidFill>
                    <a:srgbClr val="008881"/>
                  </a:solidFill>
                </a:uFill>
              </a:rPr>
              <a:t>Title Text</a:t>
            </a:r>
          </a:p>
        </p:txBody>
      </p:sp>
      <p:pic>
        <p:nvPicPr>
          <p:cNvPr id="265" name="pasted-image.pdf"/>
          <p:cNvPicPr/>
          <p:nvPr/>
        </p:nvPicPr>
        <p:blipFill>
          <a:blip r:embed="rId2">
            <a:extLst/>
          </a:blip>
          <a:stretch>
            <a:fillRect/>
          </a:stretch>
        </p:blipFill>
        <p:spPr>
          <a:xfrm>
            <a:off x="21167371" y="12558383"/>
            <a:ext cx="2573868" cy="609601"/>
          </a:xfrm>
          <a:prstGeom prst="rect">
            <a:avLst/>
          </a:prstGeom>
          <a:ln w="12700">
            <a:miter lim="400000"/>
          </a:ln>
        </p:spPr>
      </p:pic>
      <p:sp>
        <p:nvSpPr>
          <p:cNvPr id="266" name="Shape 266"/>
          <p:cNvSpPr/>
          <p:nvPr>
            <p:ph type="sldNum" sz="quarter" idx="2"/>
          </p:nvPr>
        </p:nvSpPr>
        <p:spPr>
          <a:xfrm>
            <a:off x="430106" y="12592249"/>
            <a:ext cx="1422401" cy="558801"/>
          </a:xfrm>
          <a:prstGeom prst="rect">
            <a:avLst/>
          </a:prstGeom>
        </p:spPr>
        <p:txBody>
          <a:bodyPr/>
          <a:lstStyle>
            <a:lvl1pPr algn="l">
              <a:defRPr sz="3200">
                <a:solidFill>
                  <a:srgbClr val="FFFFFF"/>
                </a:solidFill>
                <a:uFill>
                  <a:solidFill>
                    <a:srgbClr val="4D4D4D"/>
                  </a:solidFill>
                </a:uFill>
                <a:latin typeface="Avenir Next"/>
                <a:ea typeface="Avenir Next"/>
                <a:cs typeface="Avenir Next"/>
                <a:sym typeface="Avenir Next"/>
              </a:defRPr>
            </a:lvl1pPr>
          </a:lstStyle>
          <a:p>
            <a:pPr lvl="0"/>
            <a:fld id="{86CB4B4D-7CA3-9044-876B-883B54F8677D}" type="slidenum"/>
          </a:p>
        </p:txBody>
      </p:sp>
      <p:sp>
        <p:nvSpPr>
          <p:cNvPr id="267" name="Shape 267"/>
          <p:cNvSpPr/>
          <p:nvPr/>
        </p:nvSpPr>
        <p:spPr>
          <a:xfrm flipV="1">
            <a:off x="23946" y="11967469"/>
            <a:ext cx="24336107" cy="1"/>
          </a:xfrm>
          <a:prstGeom prst="line">
            <a:avLst/>
          </a:prstGeom>
          <a:ln w="25400">
            <a:solidFill>
              <a:srgbClr val="FFFFFF"/>
            </a:solidFill>
            <a:round/>
          </a:ln>
        </p:spPr>
        <p:txBody>
          <a:bodyPr lIns="121919" tIns="121919" rIns="121919" bIns="121919"/>
          <a:lstStyle/>
          <a:p>
            <a:pPr lvl="0" algn="l" defTabSz="457200">
              <a:defRPr sz="3200">
                <a:latin typeface="Helvetica"/>
                <a:ea typeface="Helvetica"/>
                <a:cs typeface="Helvetica"/>
                <a:sym typeface="Helvetica"/>
              </a:defRPr>
            </a:pPr>
          </a:p>
        </p:txBody>
      </p:sp>
    </p:spTree>
  </p:cSld>
  <p:clrMapOvr>
    <a:masterClrMapping/>
  </p:clrMapOvr>
  <p:transition spd="med" advClick="1"/>
</p:sldLayout>
</file>

<file path=ppt/slideLayouts/slideLayout45.xml><?xml version="1.0" encoding="utf-8"?>
<p:sldLayout xmlns:a="http://schemas.openxmlformats.org/drawingml/2006/main" xmlns:r="http://schemas.openxmlformats.org/officeDocument/2006/relationships" xmlns:p="http://schemas.openxmlformats.org/presentationml/2006/main" type="tx" showMasterSp="0" showMasterPhAnim="1">
  <p:cSld name="Green Background With Centered Title And Content">
    <p:bg>
      <p:bgPr>
        <a:solidFill>
          <a:srgbClr val="29756E"/>
        </a:solidFill>
      </p:bgPr>
    </p:bg>
    <p:spTree>
      <p:nvGrpSpPr>
        <p:cNvPr id="1" name=""/>
        <p:cNvGrpSpPr/>
        <p:nvPr/>
      </p:nvGrpSpPr>
      <p:grpSpPr>
        <a:xfrm>
          <a:off x="0" y="0"/>
          <a:ext cx="0" cy="0"/>
          <a:chOff x="0" y="0"/>
          <a:chExt cx="0" cy="0"/>
        </a:xfrm>
      </p:grpSpPr>
      <p:sp>
        <p:nvSpPr>
          <p:cNvPr id="269" name="Shape 269"/>
          <p:cNvSpPr/>
          <p:nvPr>
            <p:ph type="title"/>
          </p:nvPr>
        </p:nvSpPr>
        <p:spPr>
          <a:xfrm>
            <a:off x="982133" y="883399"/>
            <a:ext cx="22419735" cy="1706881"/>
          </a:xfrm>
          <a:prstGeom prst="rect">
            <a:avLst/>
          </a:prstGeom>
        </p:spPr>
        <p:txBody>
          <a:bodyPr/>
          <a:lstStyle>
            <a:lvl1pPr algn="ctr">
              <a:defRPr sz="9600">
                <a:solidFill>
                  <a:srgbClr val="FFFFFF"/>
                </a:solidFill>
              </a:defRPr>
            </a:lvl1pPr>
          </a:lstStyle>
          <a:p>
            <a:pPr lvl="0">
              <a:defRPr sz="1800">
                <a:solidFill>
                  <a:srgbClr val="000000"/>
                </a:solidFill>
                <a:uFillTx/>
              </a:defRPr>
            </a:pPr>
            <a:r>
              <a:rPr sz="9600">
                <a:solidFill>
                  <a:srgbClr val="FFFFFF"/>
                </a:solidFill>
                <a:uFill>
                  <a:solidFill>
                    <a:srgbClr val="008881"/>
                  </a:solidFill>
                </a:uFill>
              </a:rPr>
              <a:t>Title Text</a:t>
            </a:r>
          </a:p>
        </p:txBody>
      </p:sp>
      <p:sp>
        <p:nvSpPr>
          <p:cNvPr id="270" name="Shape 270"/>
          <p:cNvSpPr/>
          <p:nvPr>
            <p:ph type="body" idx="1"/>
          </p:nvPr>
        </p:nvSpPr>
        <p:spPr>
          <a:xfrm>
            <a:off x="986116" y="2800828"/>
            <a:ext cx="22433283" cy="8900161"/>
          </a:xfrm>
          <a:prstGeom prst="rect">
            <a:avLst/>
          </a:prstGeom>
        </p:spPr>
        <p:txBody>
          <a:bodyPr lIns="121919" tIns="121919" rIns="121919" bIns="121919" anchor="ctr"/>
          <a:lstStyle>
            <a:lvl1pPr marL="0" indent="0" algn="ctr">
              <a:spcBef>
                <a:spcPts val="600"/>
              </a:spcBef>
              <a:buClrTx/>
              <a:buSzTx/>
              <a:buFontTx/>
              <a:buNone/>
              <a:defRPr sz="8000">
                <a:solidFill>
                  <a:srgbClr val="FFFFFF"/>
                </a:solidFill>
              </a:defRPr>
            </a:lvl1pPr>
            <a:lvl2pPr marL="0" indent="0" algn="ctr">
              <a:spcBef>
                <a:spcPts val="600"/>
              </a:spcBef>
              <a:buClrTx/>
              <a:buSzTx/>
              <a:buFontTx/>
              <a:buNone/>
              <a:defRPr sz="8000">
                <a:solidFill>
                  <a:srgbClr val="FFFFFF"/>
                </a:solidFill>
              </a:defRPr>
            </a:lvl2pPr>
            <a:lvl3pPr marL="0" indent="0" algn="ctr">
              <a:spcBef>
                <a:spcPts val="600"/>
              </a:spcBef>
              <a:buClrTx/>
              <a:buSzTx/>
              <a:buFontTx/>
              <a:buNone/>
              <a:defRPr sz="8000">
                <a:solidFill>
                  <a:srgbClr val="FFFFFF"/>
                </a:solidFill>
              </a:defRPr>
            </a:lvl3pPr>
            <a:lvl4pPr marL="0" indent="0" algn="ctr">
              <a:spcBef>
                <a:spcPts val="600"/>
              </a:spcBef>
              <a:buClrTx/>
              <a:buSzTx/>
              <a:buFontTx/>
              <a:buNone/>
              <a:defRPr sz="8000">
                <a:solidFill>
                  <a:srgbClr val="FFFFFF"/>
                </a:solidFill>
              </a:defRPr>
            </a:lvl4pPr>
            <a:lvl5pPr marL="0" indent="0" algn="ctr">
              <a:spcBef>
                <a:spcPts val="600"/>
              </a:spcBef>
              <a:buClrTx/>
              <a:buSzTx/>
              <a:buFontTx/>
              <a:buNone/>
              <a:defRPr sz="8000">
                <a:solidFill>
                  <a:srgbClr val="FFFFFF"/>
                </a:solidFill>
              </a:defRPr>
            </a:lvl5pPr>
          </a:lstStyle>
          <a:p>
            <a:pPr lvl="0">
              <a:defRPr sz="1800">
                <a:solidFill>
                  <a:srgbClr val="000000"/>
                </a:solidFill>
                <a:uFillTx/>
              </a:defRPr>
            </a:pPr>
            <a:r>
              <a:rPr sz="8000">
                <a:solidFill>
                  <a:srgbClr val="FFFFFF"/>
                </a:solidFill>
                <a:uFill>
                  <a:solidFill>
                    <a:srgbClr val="4D4D4D"/>
                  </a:solidFill>
                </a:uFill>
              </a:rPr>
              <a:t>Body Level One</a:t>
            </a:r>
            <a:endParaRPr sz="8000">
              <a:solidFill>
                <a:srgbClr val="FFFFFF"/>
              </a:solidFill>
              <a:uFill>
                <a:solidFill>
                  <a:srgbClr val="4D4D4D"/>
                </a:solidFill>
              </a:uFill>
            </a:endParaRPr>
          </a:p>
          <a:p>
            <a:pPr lvl="1">
              <a:defRPr sz="1800">
                <a:solidFill>
                  <a:srgbClr val="000000"/>
                </a:solidFill>
                <a:uFillTx/>
              </a:defRPr>
            </a:pPr>
            <a:r>
              <a:rPr sz="8000">
                <a:solidFill>
                  <a:srgbClr val="FFFFFF"/>
                </a:solidFill>
                <a:uFill>
                  <a:solidFill>
                    <a:srgbClr val="4D4D4D"/>
                  </a:solidFill>
                </a:uFill>
              </a:rPr>
              <a:t>Body Level Two</a:t>
            </a:r>
            <a:endParaRPr sz="8000">
              <a:solidFill>
                <a:srgbClr val="FFFFFF"/>
              </a:solidFill>
              <a:uFill>
                <a:solidFill>
                  <a:srgbClr val="4D4D4D"/>
                </a:solidFill>
              </a:uFill>
            </a:endParaRPr>
          </a:p>
          <a:p>
            <a:pPr lvl="2">
              <a:defRPr sz="1800">
                <a:solidFill>
                  <a:srgbClr val="000000"/>
                </a:solidFill>
                <a:uFillTx/>
              </a:defRPr>
            </a:pPr>
            <a:r>
              <a:rPr sz="8000">
                <a:solidFill>
                  <a:srgbClr val="FFFFFF"/>
                </a:solidFill>
                <a:uFill>
                  <a:solidFill>
                    <a:srgbClr val="4D4D4D"/>
                  </a:solidFill>
                </a:uFill>
              </a:rPr>
              <a:t>Body Level Three</a:t>
            </a:r>
            <a:endParaRPr sz="8000">
              <a:solidFill>
                <a:srgbClr val="FFFFFF"/>
              </a:solidFill>
              <a:uFill>
                <a:solidFill>
                  <a:srgbClr val="4D4D4D"/>
                </a:solidFill>
              </a:uFill>
            </a:endParaRPr>
          </a:p>
          <a:p>
            <a:pPr lvl="3">
              <a:defRPr sz="1800">
                <a:solidFill>
                  <a:srgbClr val="000000"/>
                </a:solidFill>
                <a:uFillTx/>
              </a:defRPr>
            </a:pPr>
            <a:r>
              <a:rPr sz="8000">
                <a:solidFill>
                  <a:srgbClr val="FFFFFF"/>
                </a:solidFill>
                <a:uFill>
                  <a:solidFill>
                    <a:srgbClr val="4D4D4D"/>
                  </a:solidFill>
                </a:uFill>
              </a:rPr>
              <a:t>Body Level Four</a:t>
            </a:r>
            <a:endParaRPr sz="8000">
              <a:solidFill>
                <a:srgbClr val="FFFFFF"/>
              </a:solidFill>
              <a:uFill>
                <a:solidFill>
                  <a:srgbClr val="4D4D4D"/>
                </a:solidFill>
              </a:uFill>
            </a:endParaRPr>
          </a:p>
          <a:p>
            <a:pPr lvl="4">
              <a:defRPr sz="1800">
                <a:solidFill>
                  <a:srgbClr val="000000"/>
                </a:solidFill>
                <a:uFillTx/>
              </a:defRPr>
            </a:pPr>
            <a:r>
              <a:rPr sz="8000">
                <a:solidFill>
                  <a:srgbClr val="FFFFFF"/>
                </a:solidFill>
                <a:uFill>
                  <a:solidFill>
                    <a:srgbClr val="4D4D4D"/>
                  </a:solidFill>
                </a:uFill>
              </a:rPr>
              <a:t>Body Level Five</a:t>
            </a:r>
          </a:p>
        </p:txBody>
      </p:sp>
      <p:sp>
        <p:nvSpPr>
          <p:cNvPr id="271" name="Shape 271"/>
          <p:cNvSpPr/>
          <p:nvPr>
            <p:ph type="sldNum" sz="quarter" idx="2"/>
          </p:nvPr>
        </p:nvSpPr>
        <p:spPr>
          <a:xfrm>
            <a:off x="430106" y="12592249"/>
            <a:ext cx="1422401" cy="558801"/>
          </a:xfrm>
          <a:prstGeom prst="rect">
            <a:avLst/>
          </a:prstGeom>
        </p:spPr>
        <p:txBody>
          <a:bodyPr/>
          <a:lstStyle>
            <a:lvl1pPr algn="l">
              <a:defRPr sz="3200">
                <a:solidFill>
                  <a:srgbClr val="FFFFFF"/>
                </a:solidFill>
                <a:uFill>
                  <a:solidFill>
                    <a:srgbClr val="4D4D4D"/>
                  </a:solidFill>
                </a:uFill>
                <a:latin typeface="Avenir Next"/>
                <a:ea typeface="Avenir Next"/>
                <a:cs typeface="Avenir Next"/>
                <a:sym typeface="Avenir Next"/>
              </a:defRPr>
            </a:lvl1pPr>
          </a:lstStyle>
          <a:p>
            <a:pPr lvl="0"/>
            <a:fld id="{86CB4B4D-7CA3-9044-876B-883B54F8677D}" type="slidenum"/>
          </a:p>
        </p:txBody>
      </p:sp>
      <p:pic>
        <p:nvPicPr>
          <p:cNvPr id="272" name="pasted-image.pdf"/>
          <p:cNvPicPr/>
          <p:nvPr/>
        </p:nvPicPr>
        <p:blipFill>
          <a:blip r:embed="rId2">
            <a:extLst/>
          </a:blip>
          <a:stretch>
            <a:fillRect/>
          </a:stretch>
        </p:blipFill>
        <p:spPr>
          <a:xfrm>
            <a:off x="21167371" y="12558383"/>
            <a:ext cx="2573868" cy="609601"/>
          </a:xfrm>
          <a:prstGeom prst="rect">
            <a:avLst/>
          </a:prstGeom>
          <a:ln w="12700">
            <a:miter lim="400000"/>
          </a:ln>
        </p:spPr>
      </p:pic>
      <p:sp>
        <p:nvSpPr>
          <p:cNvPr id="273" name="Shape 273"/>
          <p:cNvSpPr/>
          <p:nvPr/>
        </p:nvSpPr>
        <p:spPr>
          <a:xfrm flipV="1">
            <a:off x="23946" y="11967469"/>
            <a:ext cx="24336107" cy="1"/>
          </a:xfrm>
          <a:prstGeom prst="line">
            <a:avLst/>
          </a:prstGeom>
          <a:ln w="25400">
            <a:solidFill>
              <a:srgbClr val="FFFFFF"/>
            </a:solidFill>
            <a:round/>
          </a:ln>
        </p:spPr>
        <p:txBody>
          <a:bodyPr lIns="121919" tIns="121919" rIns="121919" bIns="121919"/>
          <a:lstStyle/>
          <a:p>
            <a:pPr lvl="0" algn="l" defTabSz="457200">
              <a:defRPr sz="3200">
                <a:latin typeface="Helvetica"/>
                <a:ea typeface="Helvetica"/>
                <a:cs typeface="Helvetica"/>
                <a:sym typeface="Helvetica"/>
              </a:defRPr>
            </a:pPr>
          </a:p>
        </p:txBody>
      </p:sp>
    </p:spTree>
  </p:cSld>
  <p:clrMapOvr>
    <a:masterClrMapping/>
  </p:clrMapOvr>
  <p:transition spd="med" advClick="1"/>
</p:sldLayout>
</file>

<file path=ppt/slideLayouts/slideLayout46.xml><?xml version="1.0" encoding="utf-8"?>
<p:sldLayout xmlns:a="http://schemas.openxmlformats.org/drawingml/2006/main" xmlns:r="http://schemas.openxmlformats.org/officeDocument/2006/relationships" xmlns:p="http://schemas.openxmlformats.org/presentationml/2006/main" type="tx" showMasterSp="0" showMasterPhAnim="1">
  <p:cSld name="Full Bleed Photo With Overlay">
    <p:bg>
      <p:bgPr>
        <a:solidFill>
          <a:srgbClr val="29756E"/>
        </a:solidFill>
      </p:bgPr>
    </p:bg>
    <p:spTree>
      <p:nvGrpSpPr>
        <p:cNvPr id="1" name=""/>
        <p:cNvGrpSpPr/>
        <p:nvPr/>
      </p:nvGrpSpPr>
      <p:grpSpPr>
        <a:xfrm>
          <a:off x="0" y="0"/>
          <a:ext cx="0" cy="0"/>
          <a:chOff x="0" y="0"/>
          <a:chExt cx="0" cy="0"/>
        </a:xfrm>
      </p:grpSpPr>
      <p:sp>
        <p:nvSpPr>
          <p:cNvPr id="275" name="Shape 275"/>
          <p:cNvSpPr/>
          <p:nvPr>
            <p:ph type="body" idx="1"/>
          </p:nvPr>
        </p:nvSpPr>
        <p:spPr>
          <a:xfrm>
            <a:off x="3113980" y="12442098"/>
            <a:ext cx="18156040" cy="975361"/>
          </a:xfrm>
          <a:prstGeom prst="rect">
            <a:avLst/>
          </a:prstGeom>
        </p:spPr>
        <p:txBody>
          <a:bodyPr lIns="121919" tIns="121919" rIns="121919" bIns="121919" anchor="ctr"/>
          <a:lstStyle>
            <a:lvl1pPr marL="0" indent="0" algn="ctr">
              <a:spcBef>
                <a:spcPts val="600"/>
              </a:spcBef>
              <a:buClrTx/>
              <a:buSzTx/>
              <a:buFontTx/>
              <a:buNone/>
              <a:defRPr sz="2800">
                <a:solidFill>
                  <a:srgbClr val="FFFFFF"/>
                </a:solidFill>
                <a:latin typeface="Avenir Next Ultra Light"/>
                <a:ea typeface="Avenir Next Ultra Light"/>
                <a:cs typeface="Avenir Next Ultra Light"/>
                <a:sym typeface="Avenir Next Ultra Light"/>
              </a:defRPr>
            </a:lvl1pPr>
            <a:lvl2pPr marL="0" indent="228600" algn="ctr">
              <a:spcBef>
                <a:spcPts val="600"/>
              </a:spcBef>
              <a:buClrTx/>
              <a:buSzTx/>
              <a:buFontTx/>
              <a:buNone/>
              <a:defRPr sz="2800">
                <a:solidFill>
                  <a:srgbClr val="FFFFFF"/>
                </a:solidFill>
                <a:latin typeface="Avenir Next Ultra Light"/>
                <a:ea typeface="Avenir Next Ultra Light"/>
                <a:cs typeface="Avenir Next Ultra Light"/>
                <a:sym typeface="Avenir Next Ultra Light"/>
              </a:defRPr>
            </a:lvl2pPr>
            <a:lvl3pPr marL="0" indent="457200" algn="ctr">
              <a:spcBef>
                <a:spcPts val="600"/>
              </a:spcBef>
              <a:buClrTx/>
              <a:buSzTx/>
              <a:buFontTx/>
              <a:buNone/>
              <a:defRPr sz="2800">
                <a:solidFill>
                  <a:srgbClr val="FFFFFF"/>
                </a:solidFill>
                <a:latin typeface="Avenir Next Ultra Light"/>
                <a:ea typeface="Avenir Next Ultra Light"/>
                <a:cs typeface="Avenir Next Ultra Light"/>
                <a:sym typeface="Avenir Next Ultra Light"/>
              </a:defRPr>
            </a:lvl3pPr>
            <a:lvl4pPr marL="0" indent="685800" algn="ctr">
              <a:spcBef>
                <a:spcPts val="600"/>
              </a:spcBef>
              <a:buClrTx/>
              <a:buSzTx/>
              <a:buFontTx/>
              <a:buNone/>
              <a:defRPr sz="2800">
                <a:solidFill>
                  <a:srgbClr val="FFFFFF"/>
                </a:solidFill>
                <a:latin typeface="Avenir Next Ultra Light"/>
                <a:ea typeface="Avenir Next Ultra Light"/>
                <a:cs typeface="Avenir Next Ultra Light"/>
                <a:sym typeface="Avenir Next Ultra Light"/>
              </a:defRPr>
            </a:lvl4pPr>
            <a:lvl5pPr marL="0" indent="914400" algn="ctr">
              <a:spcBef>
                <a:spcPts val="600"/>
              </a:spcBef>
              <a:buClrTx/>
              <a:buSzTx/>
              <a:buFontTx/>
              <a:buNone/>
              <a:defRPr sz="2800">
                <a:solidFill>
                  <a:srgbClr val="FFFFFF"/>
                </a:solidFill>
                <a:latin typeface="Avenir Next Ultra Light"/>
                <a:ea typeface="Avenir Next Ultra Light"/>
                <a:cs typeface="Avenir Next Ultra Light"/>
                <a:sym typeface="Avenir Next Ultra Light"/>
              </a:defRPr>
            </a:lvl5pPr>
          </a:lstStyle>
          <a:p>
            <a:pPr lvl="0">
              <a:defRPr sz="1800">
                <a:solidFill>
                  <a:srgbClr val="000000"/>
                </a:solidFill>
                <a:uFillTx/>
              </a:defRPr>
            </a:pPr>
            <a:r>
              <a:rPr sz="2800">
                <a:solidFill>
                  <a:srgbClr val="FFFFFF"/>
                </a:solidFill>
                <a:uFill>
                  <a:solidFill>
                    <a:srgbClr val="4D4D4D"/>
                  </a:solidFill>
                </a:uFill>
              </a:rPr>
              <a:t>Body Level One</a:t>
            </a:r>
            <a:endParaRPr sz="2800">
              <a:solidFill>
                <a:srgbClr val="FFFFFF"/>
              </a:solidFill>
              <a:uFill>
                <a:solidFill>
                  <a:srgbClr val="4D4D4D"/>
                </a:solidFill>
              </a:uFill>
            </a:endParaRPr>
          </a:p>
          <a:p>
            <a:pPr lvl="1">
              <a:defRPr sz="1800">
                <a:solidFill>
                  <a:srgbClr val="000000"/>
                </a:solidFill>
                <a:uFillTx/>
              </a:defRPr>
            </a:pPr>
            <a:r>
              <a:rPr sz="2800">
                <a:solidFill>
                  <a:srgbClr val="FFFFFF"/>
                </a:solidFill>
                <a:uFill>
                  <a:solidFill>
                    <a:srgbClr val="4D4D4D"/>
                  </a:solidFill>
                </a:uFill>
              </a:rPr>
              <a:t>Body Level Two</a:t>
            </a:r>
            <a:endParaRPr sz="2800">
              <a:solidFill>
                <a:srgbClr val="FFFFFF"/>
              </a:solidFill>
              <a:uFill>
                <a:solidFill>
                  <a:srgbClr val="4D4D4D"/>
                </a:solidFill>
              </a:uFill>
            </a:endParaRPr>
          </a:p>
          <a:p>
            <a:pPr lvl="2">
              <a:defRPr sz="1800">
                <a:solidFill>
                  <a:srgbClr val="000000"/>
                </a:solidFill>
                <a:uFillTx/>
              </a:defRPr>
            </a:pPr>
            <a:r>
              <a:rPr sz="2800">
                <a:solidFill>
                  <a:srgbClr val="FFFFFF"/>
                </a:solidFill>
                <a:uFill>
                  <a:solidFill>
                    <a:srgbClr val="4D4D4D"/>
                  </a:solidFill>
                </a:uFill>
              </a:rPr>
              <a:t>Body Level Three</a:t>
            </a:r>
            <a:endParaRPr sz="2800">
              <a:solidFill>
                <a:srgbClr val="FFFFFF"/>
              </a:solidFill>
              <a:uFill>
                <a:solidFill>
                  <a:srgbClr val="4D4D4D"/>
                </a:solidFill>
              </a:uFill>
            </a:endParaRPr>
          </a:p>
          <a:p>
            <a:pPr lvl="3">
              <a:defRPr sz="1800">
                <a:solidFill>
                  <a:srgbClr val="000000"/>
                </a:solidFill>
                <a:uFillTx/>
              </a:defRPr>
            </a:pPr>
            <a:r>
              <a:rPr sz="2800">
                <a:solidFill>
                  <a:srgbClr val="FFFFFF"/>
                </a:solidFill>
                <a:uFill>
                  <a:solidFill>
                    <a:srgbClr val="4D4D4D"/>
                  </a:solidFill>
                </a:uFill>
              </a:rPr>
              <a:t>Body Level Four</a:t>
            </a:r>
            <a:endParaRPr sz="2800">
              <a:solidFill>
                <a:srgbClr val="FFFFFF"/>
              </a:solidFill>
              <a:uFill>
                <a:solidFill>
                  <a:srgbClr val="4D4D4D"/>
                </a:solidFill>
              </a:uFill>
            </a:endParaRPr>
          </a:p>
          <a:p>
            <a:pPr lvl="4">
              <a:defRPr sz="1800">
                <a:solidFill>
                  <a:srgbClr val="000000"/>
                </a:solidFill>
                <a:uFillTx/>
              </a:defRPr>
            </a:pPr>
            <a:r>
              <a:rPr sz="2800">
                <a:solidFill>
                  <a:srgbClr val="FFFFFF"/>
                </a:solidFill>
                <a:uFill>
                  <a:solidFill>
                    <a:srgbClr val="4D4D4D"/>
                  </a:solidFill>
                </a:uFill>
              </a:rPr>
              <a:t>Body Level Five</a:t>
            </a:r>
          </a:p>
        </p:txBody>
      </p:sp>
      <p:sp>
        <p:nvSpPr>
          <p:cNvPr id="276" name="Shape 276"/>
          <p:cNvSpPr/>
          <p:nvPr/>
        </p:nvSpPr>
        <p:spPr>
          <a:xfrm>
            <a:off x="-1" y="12021311"/>
            <a:ext cx="24384002" cy="1"/>
          </a:xfrm>
          <a:prstGeom prst="line">
            <a:avLst/>
          </a:prstGeom>
          <a:ln w="3175">
            <a:solidFill>
              <a:srgbClr val="FFFFFF"/>
            </a:solidFill>
            <a:round/>
          </a:ln>
        </p:spPr>
        <p:txBody>
          <a:bodyPr lIns="121919" tIns="121919" rIns="121919" bIns="121919"/>
          <a:lstStyle/>
          <a:p>
            <a:pPr lvl="0" algn="l" defTabSz="457200">
              <a:defRPr sz="3200">
                <a:latin typeface="Helvetica"/>
                <a:ea typeface="Helvetica"/>
                <a:cs typeface="Helvetica"/>
                <a:sym typeface="Helvetica"/>
              </a:defRPr>
            </a:pPr>
          </a:p>
        </p:txBody>
      </p:sp>
      <p:sp>
        <p:nvSpPr>
          <p:cNvPr id="277" name="Shape 277"/>
          <p:cNvSpPr/>
          <p:nvPr>
            <p:ph type="sldNum" sz="quarter" idx="2"/>
          </p:nvPr>
        </p:nvSpPr>
        <p:spPr>
          <a:xfrm>
            <a:off x="430106" y="12592249"/>
            <a:ext cx="1422401" cy="558801"/>
          </a:xfrm>
          <a:prstGeom prst="rect">
            <a:avLst/>
          </a:prstGeom>
        </p:spPr>
        <p:txBody>
          <a:bodyPr/>
          <a:lstStyle>
            <a:lvl1pPr algn="l">
              <a:defRPr sz="3200">
                <a:solidFill>
                  <a:srgbClr val="FFFFFF"/>
                </a:solidFill>
                <a:uFill>
                  <a:solidFill>
                    <a:srgbClr val="4D4D4D"/>
                  </a:solidFill>
                </a:uFill>
                <a:latin typeface="Avenir Next"/>
                <a:ea typeface="Avenir Next"/>
                <a:cs typeface="Avenir Next"/>
                <a:sym typeface="Avenir Next"/>
              </a:defRPr>
            </a:lvl1pPr>
          </a:lstStyle>
          <a:p>
            <a:pPr lvl="0"/>
            <a:fld id="{86CB4B4D-7CA3-9044-876B-883B54F8677D}" type="slidenum"/>
          </a:p>
        </p:txBody>
      </p:sp>
      <p:pic>
        <p:nvPicPr>
          <p:cNvPr id="278" name="pasted-image.pdf"/>
          <p:cNvPicPr/>
          <p:nvPr/>
        </p:nvPicPr>
        <p:blipFill>
          <a:blip r:embed="rId2">
            <a:extLst/>
          </a:blip>
          <a:stretch>
            <a:fillRect/>
          </a:stretch>
        </p:blipFill>
        <p:spPr>
          <a:xfrm>
            <a:off x="21167371" y="12558383"/>
            <a:ext cx="2573868" cy="609601"/>
          </a:xfrm>
          <a:prstGeom prst="rect">
            <a:avLst/>
          </a:prstGeom>
          <a:ln w="12700">
            <a:miter lim="400000"/>
          </a:ln>
        </p:spPr>
      </p:pic>
    </p:spTree>
  </p:cSld>
  <p:clrMapOvr>
    <a:masterClrMapping/>
  </p:clrMapOvr>
  <p:transition spd="med" advClick="1"/>
</p:sldLayout>
</file>

<file path=ppt/slideLayouts/slideLayout47.xml><?xml version="1.0" encoding="utf-8"?>
<p:sldLayout xmlns:a="http://schemas.openxmlformats.org/drawingml/2006/main" xmlns:r="http://schemas.openxmlformats.org/officeDocument/2006/relationships" xmlns:p="http://schemas.openxmlformats.org/presentationml/2006/main" type="tx" showMasterSp="0" showMasterPhAnim="1">
  <p:cSld name="Test Title And Content">
    <p:spTree>
      <p:nvGrpSpPr>
        <p:cNvPr id="1" name=""/>
        <p:cNvGrpSpPr/>
        <p:nvPr/>
      </p:nvGrpSpPr>
      <p:grpSpPr>
        <a:xfrm>
          <a:off x="0" y="0"/>
          <a:ext cx="0" cy="0"/>
          <a:chOff x="0" y="0"/>
          <a:chExt cx="0" cy="0"/>
        </a:xfrm>
      </p:grpSpPr>
      <p:sp>
        <p:nvSpPr>
          <p:cNvPr id="280" name="Shape 280"/>
          <p:cNvSpPr/>
          <p:nvPr>
            <p:ph type="title"/>
          </p:nvPr>
        </p:nvSpPr>
        <p:spPr>
          <a:xfrm>
            <a:off x="977901" y="867834"/>
            <a:ext cx="22428201" cy="1477611"/>
          </a:xfrm>
          <a:prstGeom prst="rect">
            <a:avLst/>
          </a:prstGeom>
        </p:spPr>
        <p:txBody>
          <a:bodyPr/>
          <a:lstStyle/>
          <a:p>
            <a:pPr lvl="0">
              <a:defRPr sz="1800">
                <a:solidFill>
                  <a:srgbClr val="000000"/>
                </a:solidFill>
                <a:uFillTx/>
              </a:defRPr>
            </a:pPr>
            <a:r>
              <a:rPr sz="8400">
                <a:solidFill>
                  <a:srgbClr val="0F786E"/>
                </a:solidFill>
                <a:uFill>
                  <a:solidFill>
                    <a:srgbClr val="008881"/>
                  </a:solidFill>
                </a:uFill>
              </a:rPr>
              <a:t>Title Text</a:t>
            </a:r>
          </a:p>
        </p:txBody>
      </p:sp>
      <p:sp>
        <p:nvSpPr>
          <p:cNvPr id="281" name="Shape 281"/>
          <p:cNvSpPr/>
          <p:nvPr>
            <p:ph type="sldNum" sz="quarter" idx="2"/>
          </p:nvPr>
        </p:nvSpPr>
        <p:spPr>
          <a:prstGeom prst="rect">
            <a:avLst/>
          </a:prstGeom>
        </p:spPr>
        <p:txBody>
          <a:bodyPr/>
          <a:lstStyle/>
          <a:p>
            <a:pPr lvl="0"/>
            <a:fld id="{86CB4B4D-7CA3-9044-876B-883B54F8677D}" type="slidenum"/>
          </a:p>
        </p:txBody>
      </p:sp>
      <p:sp>
        <p:nvSpPr>
          <p:cNvPr id="282" name="Shape 282"/>
          <p:cNvSpPr/>
          <p:nvPr/>
        </p:nvSpPr>
        <p:spPr>
          <a:xfrm>
            <a:off x="-1" y="12344400"/>
            <a:ext cx="24384001" cy="1028702"/>
          </a:xfrm>
          <a:prstGeom prst="rect">
            <a:avLst/>
          </a:prstGeom>
          <a:solidFill>
            <a:srgbClr val="00786E"/>
          </a:solidFill>
          <a:ln w="12700">
            <a:miter lim="400000"/>
          </a:ln>
        </p:spPr>
        <p:txBody>
          <a:bodyPr lIns="121919" tIns="121919" rIns="121919" bIns="121919" anchor="ctr"/>
          <a:lstStyle/>
          <a:p>
            <a:pPr lvl="0" algn="l" defTabSz="914400">
              <a:defRPr sz="4800">
                <a:solidFill>
                  <a:srgbClr val="FFFFFF"/>
                </a:solidFill>
                <a:uFill>
                  <a:solidFill>
                    <a:srgbClr val="FFFFFF"/>
                  </a:solidFill>
                </a:uFill>
                <a:latin typeface="Arial"/>
                <a:ea typeface="Arial"/>
                <a:cs typeface="Arial"/>
                <a:sym typeface="Arial"/>
              </a:defRPr>
            </a:pPr>
          </a:p>
        </p:txBody>
      </p:sp>
      <p:sp>
        <p:nvSpPr>
          <p:cNvPr id="283" name="Shape 283"/>
          <p:cNvSpPr/>
          <p:nvPr/>
        </p:nvSpPr>
        <p:spPr>
          <a:xfrm>
            <a:off x="977901" y="13450264"/>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uFill>
                  <a:solidFill>
                    <a:srgbClr val="808080"/>
                  </a:solidFill>
                </a:uFill>
                <a:latin typeface="Arial"/>
                <a:ea typeface="Arial"/>
                <a:cs typeface="Arial"/>
                <a:sym typeface="Arial"/>
              </a:defRPr>
            </a:lvl1pPr>
          </a:lstStyle>
          <a:p>
            <a:pPr lvl="0">
              <a:defRPr sz="1800">
                <a:solidFill>
                  <a:srgbClr val="000000"/>
                </a:solidFill>
                <a:uFillTx/>
              </a:defRPr>
            </a:pPr>
            <a:r>
              <a:rPr sz="1600">
                <a:solidFill>
                  <a:srgbClr val="808080"/>
                </a:solidFill>
                <a:uFill>
                  <a:solidFill>
                    <a:srgbClr val="808080"/>
                  </a:solidFill>
                </a:uFill>
              </a:rPr>
              <a:t>© Copyright 2014 Pivotal. All rights reserved.</a:t>
            </a:r>
          </a:p>
        </p:txBody>
      </p:sp>
      <p:pic>
        <p:nvPicPr>
          <p:cNvPr id="284" name="pasted-image.pdf"/>
          <p:cNvPicPr/>
          <p:nvPr/>
        </p:nvPicPr>
        <p:blipFill>
          <a:blip r:embed="rId2">
            <a:extLst/>
          </a:blip>
          <a:stretch>
            <a:fillRect/>
          </a:stretch>
        </p:blipFill>
        <p:spPr>
          <a:xfrm>
            <a:off x="21167371" y="12558383"/>
            <a:ext cx="2573868" cy="609601"/>
          </a:xfrm>
          <a:prstGeom prst="rect">
            <a:avLst/>
          </a:prstGeom>
          <a:ln w="12700">
            <a:miter lim="400000"/>
          </a:ln>
        </p:spPr>
      </p:pic>
    </p:spTree>
  </p:cSld>
  <p:clrMapOvr>
    <a:masterClrMapping/>
  </p:clrMapOvr>
  <p:transition spd="med" advClick="1"/>
</p:sldLayout>
</file>

<file path=ppt/slideLayouts/slideLayout48.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copy">
    <p:spTree>
      <p:nvGrpSpPr>
        <p:cNvPr id="1" name=""/>
        <p:cNvGrpSpPr/>
        <p:nvPr/>
      </p:nvGrpSpPr>
      <p:grpSpPr>
        <a:xfrm>
          <a:off x="0" y="0"/>
          <a:ext cx="0" cy="0"/>
          <a:chOff x="0" y="0"/>
          <a:chExt cx="0" cy="0"/>
        </a:xfrm>
      </p:grpSpPr>
      <p:sp>
        <p:nvSpPr>
          <p:cNvPr id="286" name="Shape 286"/>
          <p:cNvSpPr/>
          <p:nvPr>
            <p:ph type="title"/>
          </p:nvPr>
        </p:nvSpPr>
        <p:spPr>
          <a:prstGeom prst="rect">
            <a:avLst/>
          </a:prstGeom>
        </p:spPr>
        <p:txBody>
          <a:bodyPr/>
          <a:lstStyle/>
          <a:p>
            <a:pPr lvl="0">
              <a:defRPr sz="1800">
                <a:solidFill>
                  <a:srgbClr val="000000"/>
                </a:solidFill>
                <a:uFillTx/>
              </a:defRPr>
            </a:pPr>
            <a:r>
              <a:rPr sz="8400">
                <a:solidFill>
                  <a:srgbClr val="0F786E"/>
                </a:solidFill>
                <a:uFill>
                  <a:solidFill>
                    <a:srgbClr val="008881"/>
                  </a:solidFill>
                </a:uFill>
              </a:rPr>
              <a:t>Title Text</a:t>
            </a:r>
          </a:p>
        </p:txBody>
      </p:sp>
      <p:sp>
        <p:nvSpPr>
          <p:cNvPr id="287" name="Shape 287"/>
          <p:cNvSpPr/>
          <p:nvPr>
            <p:ph type="body" idx="1"/>
          </p:nvPr>
        </p:nvSpPr>
        <p:spPr>
          <a:prstGeom prst="rect">
            <a:avLst/>
          </a:prstGeom>
        </p:spPr>
        <p:txBody>
          <a:bodyPr/>
          <a:lstStyle/>
          <a:p>
            <a:pPr lvl="0">
              <a:defRPr sz="1800">
                <a:solidFill>
                  <a:srgbClr val="000000"/>
                </a:solidFill>
                <a:uFillTx/>
              </a:defRPr>
            </a:pPr>
            <a:r>
              <a:rPr sz="6400">
                <a:solidFill>
                  <a:srgbClr val="5E5E5E"/>
                </a:solidFill>
                <a:uFill>
                  <a:solidFill>
                    <a:srgbClr val="4D4D4D"/>
                  </a:solidFill>
                </a:uFill>
              </a:rPr>
              <a:t>Body Level One</a:t>
            </a:r>
            <a:endParaRPr sz="6400">
              <a:solidFill>
                <a:srgbClr val="5E5E5E"/>
              </a:solidFill>
              <a:uFill>
                <a:solidFill>
                  <a:srgbClr val="4D4D4D"/>
                </a:solidFill>
              </a:uFill>
            </a:endParaRPr>
          </a:p>
          <a:p>
            <a:pPr lvl="1">
              <a:defRPr sz="1800">
                <a:solidFill>
                  <a:srgbClr val="000000"/>
                </a:solidFill>
                <a:uFillTx/>
              </a:defRPr>
            </a:pPr>
            <a:r>
              <a:rPr sz="6400">
                <a:solidFill>
                  <a:srgbClr val="5E5E5E"/>
                </a:solidFill>
                <a:uFill>
                  <a:solidFill>
                    <a:srgbClr val="4D4D4D"/>
                  </a:solidFill>
                </a:uFill>
              </a:rPr>
              <a:t>Body Level Two</a:t>
            </a:r>
            <a:endParaRPr sz="6400">
              <a:solidFill>
                <a:srgbClr val="5E5E5E"/>
              </a:solidFill>
              <a:uFill>
                <a:solidFill>
                  <a:srgbClr val="4D4D4D"/>
                </a:solidFill>
              </a:uFill>
            </a:endParaRPr>
          </a:p>
          <a:p>
            <a:pPr lvl="2">
              <a:defRPr sz="1800">
                <a:solidFill>
                  <a:srgbClr val="000000"/>
                </a:solidFill>
                <a:uFillTx/>
              </a:defRPr>
            </a:pPr>
            <a:r>
              <a:rPr sz="6400">
                <a:solidFill>
                  <a:srgbClr val="5E5E5E"/>
                </a:solidFill>
                <a:uFill>
                  <a:solidFill>
                    <a:srgbClr val="4D4D4D"/>
                  </a:solidFill>
                </a:uFill>
              </a:rPr>
              <a:t>Body Level Three</a:t>
            </a:r>
            <a:endParaRPr sz="6400">
              <a:solidFill>
                <a:srgbClr val="5E5E5E"/>
              </a:solidFill>
              <a:uFill>
                <a:solidFill>
                  <a:srgbClr val="4D4D4D"/>
                </a:solidFill>
              </a:uFill>
            </a:endParaRPr>
          </a:p>
          <a:p>
            <a:pPr lvl="3">
              <a:defRPr sz="1800">
                <a:solidFill>
                  <a:srgbClr val="000000"/>
                </a:solidFill>
                <a:uFillTx/>
              </a:defRPr>
            </a:pPr>
            <a:r>
              <a:rPr sz="6400">
                <a:solidFill>
                  <a:srgbClr val="5E5E5E"/>
                </a:solidFill>
                <a:uFill>
                  <a:solidFill>
                    <a:srgbClr val="4D4D4D"/>
                  </a:solidFill>
                </a:uFill>
              </a:rPr>
              <a:t>Body Level Four</a:t>
            </a:r>
            <a:endParaRPr sz="6400">
              <a:solidFill>
                <a:srgbClr val="5E5E5E"/>
              </a:solidFill>
              <a:uFill>
                <a:solidFill>
                  <a:srgbClr val="4D4D4D"/>
                </a:solidFill>
              </a:uFill>
            </a:endParaRPr>
          </a:p>
          <a:p>
            <a:pPr lvl="4">
              <a:defRPr sz="1800">
                <a:solidFill>
                  <a:srgbClr val="000000"/>
                </a:solidFill>
                <a:uFillTx/>
              </a:defRPr>
            </a:pPr>
            <a:r>
              <a:rPr sz="6400">
                <a:solidFill>
                  <a:srgbClr val="5E5E5E"/>
                </a:solidFill>
                <a:uFill>
                  <a:solidFill>
                    <a:srgbClr val="4D4D4D"/>
                  </a:solidFill>
                </a:uFill>
              </a:rPr>
              <a:t>Body Level Five</a:t>
            </a:r>
          </a:p>
        </p:txBody>
      </p:sp>
      <p:sp>
        <p:nvSpPr>
          <p:cNvPr id="288" name="Shape 288"/>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49.xml><?xml version="1.0" encoding="utf-8"?>
<p:sldLayout xmlns:a="http://schemas.openxmlformats.org/drawingml/2006/main" xmlns:r="http://schemas.openxmlformats.org/officeDocument/2006/relationships" xmlns:p="http://schemas.openxmlformats.org/presentationml/2006/main" type="tx" showMasterSp="0" showMasterPhAnim="1">
  <p:cSld name="1_Title and Content">
    <p:spTree>
      <p:nvGrpSpPr>
        <p:cNvPr id="1" name=""/>
        <p:cNvGrpSpPr/>
        <p:nvPr/>
      </p:nvGrpSpPr>
      <p:grpSpPr>
        <a:xfrm>
          <a:off x="0" y="0"/>
          <a:ext cx="0" cy="0"/>
          <a:chOff x="0" y="0"/>
          <a:chExt cx="0" cy="0"/>
        </a:xfrm>
      </p:grpSpPr>
      <p:sp>
        <p:nvSpPr>
          <p:cNvPr id="290" name="Shape 290"/>
          <p:cNvSpPr/>
          <p:nvPr/>
        </p:nvSpPr>
        <p:spPr>
          <a:xfrm>
            <a:off x="-1" y="12344400"/>
            <a:ext cx="24384001" cy="1028702"/>
          </a:xfrm>
          <a:prstGeom prst="rect">
            <a:avLst/>
          </a:prstGeom>
          <a:solidFill>
            <a:srgbClr val="00786E"/>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291" name="Shape 291"/>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sp>
        <p:nvSpPr>
          <p:cNvPr id="292" name="Shape 292"/>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2013 Pivotal. All rights reserved.</a:t>
            </a:r>
          </a:p>
        </p:txBody>
      </p:sp>
      <p:pic>
        <p:nvPicPr>
          <p:cNvPr id="293" name="image1.png" descr="Pivotal_Logo_white.png"/>
          <p:cNvPicPr/>
          <p:nvPr/>
        </p:nvPicPr>
        <p:blipFill>
          <a:blip r:embed="rId2">
            <a:extLst/>
          </a:blip>
          <a:stretch>
            <a:fillRect/>
          </a:stretch>
        </p:blipFill>
        <p:spPr>
          <a:xfrm>
            <a:off x="21177955" y="12570576"/>
            <a:ext cx="2552700" cy="585215"/>
          </a:xfrm>
          <a:prstGeom prst="rect">
            <a:avLst/>
          </a:prstGeom>
          <a:ln w="12700">
            <a:miter lim="400000"/>
          </a:ln>
        </p:spPr>
      </p:pic>
      <p:sp>
        <p:nvSpPr>
          <p:cNvPr id="294" name="Shape 294"/>
          <p:cNvSpPr/>
          <p:nvPr>
            <p:ph type="title"/>
          </p:nvPr>
        </p:nvSpPr>
        <p:spPr>
          <a:xfrm>
            <a:off x="977901" y="867834"/>
            <a:ext cx="22428201" cy="1998134"/>
          </a:xfrm>
          <a:prstGeom prst="rect">
            <a:avLst/>
          </a:prstGeom>
        </p:spPr>
        <p:txBody>
          <a:bodyPr/>
          <a:lstStyle>
            <a:lvl1pPr>
              <a:defRPr>
                <a:solidFill>
                  <a:srgbClr val="008881"/>
                </a:solidFill>
                <a:uFillTx/>
                <a:latin typeface="Arial"/>
                <a:ea typeface="Arial"/>
                <a:cs typeface="Arial"/>
                <a:sym typeface="Arial"/>
              </a:defRPr>
            </a:lvl1pPr>
          </a:lstStyle>
          <a:p>
            <a:pPr lvl="0">
              <a:defRPr sz="1800">
                <a:solidFill>
                  <a:srgbClr val="000000"/>
                </a:solidFill>
              </a:defRPr>
            </a:pPr>
            <a:r>
              <a:rPr sz="8400">
                <a:solidFill>
                  <a:srgbClr val="008881"/>
                </a:solidFill>
              </a:rPr>
              <a:t>Title Text</a:t>
            </a:r>
          </a:p>
        </p:txBody>
      </p:sp>
      <p:sp>
        <p:nvSpPr>
          <p:cNvPr id="295" name="Shape 295"/>
          <p:cNvSpPr/>
          <p:nvPr>
            <p:ph type="body" idx="1"/>
          </p:nvPr>
        </p:nvSpPr>
        <p:spPr>
          <a:xfrm>
            <a:off x="977903" y="2865967"/>
            <a:ext cx="22428201" cy="10850034"/>
          </a:xfrm>
          <a:prstGeom prst="rect">
            <a:avLst/>
          </a:prstGeom>
        </p:spPr>
        <p:txBody>
          <a:bodyPr/>
          <a:lstStyle>
            <a:lvl1pPr>
              <a:buClr>
                <a:srgbClr val="33928A"/>
              </a:buClr>
              <a:defRPr>
                <a:solidFill>
                  <a:srgbClr val="4D4D4D"/>
                </a:solidFill>
                <a:uFillTx/>
                <a:latin typeface="Arial"/>
                <a:ea typeface="Arial"/>
                <a:cs typeface="Arial"/>
                <a:sym typeface="Arial"/>
              </a:defRPr>
            </a:lvl1pPr>
            <a:lvl2pPr>
              <a:buClr>
                <a:srgbClr val="33928A"/>
              </a:buClr>
              <a:defRPr>
                <a:solidFill>
                  <a:srgbClr val="4D4D4D"/>
                </a:solidFill>
                <a:uFillTx/>
                <a:latin typeface="Arial"/>
                <a:ea typeface="Arial"/>
                <a:cs typeface="Arial"/>
                <a:sym typeface="Arial"/>
              </a:defRPr>
            </a:lvl2pPr>
            <a:lvl3pPr>
              <a:buClr>
                <a:srgbClr val="33928A"/>
              </a:buClr>
              <a:defRPr>
                <a:solidFill>
                  <a:srgbClr val="4D4D4D"/>
                </a:solidFill>
                <a:uFillTx/>
                <a:latin typeface="Arial"/>
                <a:ea typeface="Arial"/>
                <a:cs typeface="Arial"/>
                <a:sym typeface="Arial"/>
              </a:defRPr>
            </a:lvl3pPr>
            <a:lvl4pPr marL="2904069" indent="-1532469">
              <a:buClr>
                <a:srgbClr val="33928A"/>
              </a:buClr>
              <a:defRPr>
                <a:solidFill>
                  <a:srgbClr val="4D4D4D"/>
                </a:solidFill>
                <a:uFillTx/>
                <a:latin typeface="Arial"/>
                <a:ea typeface="Arial"/>
                <a:cs typeface="Arial"/>
                <a:sym typeface="Arial"/>
              </a:defRPr>
            </a:lvl4pPr>
            <a:lvl5pPr>
              <a:buClr>
                <a:srgbClr val="33928A"/>
              </a:buClr>
              <a:defRPr>
                <a:solidFill>
                  <a:srgbClr val="4D4D4D"/>
                </a:solidFill>
                <a:uFillTx/>
                <a:latin typeface="Arial"/>
                <a:ea typeface="Arial"/>
                <a:cs typeface="Arial"/>
                <a:sym typeface="Arial"/>
              </a:defRPr>
            </a:lvl5pPr>
          </a:lstStyle>
          <a:p>
            <a:pPr lvl="0">
              <a:defRPr sz="1800">
                <a:solidFill>
                  <a:srgbClr val="000000"/>
                </a:solidFill>
              </a:defRPr>
            </a:pPr>
            <a:r>
              <a:rPr sz="6400">
                <a:solidFill>
                  <a:srgbClr val="4D4D4D"/>
                </a:solidFill>
              </a:rPr>
              <a:t>Body Level One</a:t>
            </a:r>
            <a:endParaRPr sz="6400">
              <a:solidFill>
                <a:srgbClr val="4D4D4D"/>
              </a:solidFill>
            </a:endParaRPr>
          </a:p>
          <a:p>
            <a:pPr lvl="1">
              <a:defRPr sz="1800">
                <a:solidFill>
                  <a:srgbClr val="000000"/>
                </a:solidFill>
              </a:defRPr>
            </a:pPr>
            <a:r>
              <a:rPr sz="6400">
                <a:solidFill>
                  <a:srgbClr val="4D4D4D"/>
                </a:solidFill>
              </a:rPr>
              <a:t>Body Level Two</a:t>
            </a:r>
            <a:endParaRPr sz="6400">
              <a:solidFill>
                <a:srgbClr val="4D4D4D"/>
              </a:solidFill>
            </a:endParaRPr>
          </a:p>
          <a:p>
            <a:pPr lvl="2">
              <a:defRPr sz="1800">
                <a:solidFill>
                  <a:srgbClr val="000000"/>
                </a:solidFill>
              </a:defRPr>
            </a:pPr>
            <a:r>
              <a:rPr sz="6400">
                <a:solidFill>
                  <a:srgbClr val="4D4D4D"/>
                </a:solidFill>
              </a:rPr>
              <a:t>Body Level Three</a:t>
            </a:r>
            <a:endParaRPr sz="6400">
              <a:solidFill>
                <a:srgbClr val="4D4D4D"/>
              </a:solidFill>
            </a:endParaRPr>
          </a:p>
          <a:p>
            <a:pPr lvl="3">
              <a:defRPr sz="1800">
                <a:solidFill>
                  <a:srgbClr val="000000"/>
                </a:solidFill>
              </a:defRPr>
            </a:pPr>
            <a:r>
              <a:rPr sz="6400">
                <a:solidFill>
                  <a:srgbClr val="4D4D4D"/>
                </a:solidFill>
              </a:rPr>
              <a:t>Body Level Four</a:t>
            </a:r>
            <a:endParaRPr sz="6400">
              <a:solidFill>
                <a:srgbClr val="4D4D4D"/>
              </a:solidFill>
            </a:endParaRPr>
          </a:p>
          <a:p>
            <a:pPr lvl="4">
              <a:defRPr sz="1800">
                <a:solidFill>
                  <a:srgbClr val="000000"/>
                </a:solidFill>
              </a:defRPr>
            </a:pPr>
            <a:r>
              <a:rPr sz="6400">
                <a:solidFill>
                  <a:srgbClr val="4D4D4D"/>
                </a:solidFill>
              </a:rPr>
              <a:t>Body Level Five</a:t>
            </a:r>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Title - Top">
    <p:spTree>
      <p:nvGrpSpPr>
        <p:cNvPr id="1" name=""/>
        <p:cNvGrpSpPr/>
        <p:nvPr/>
      </p:nvGrpSpPr>
      <p:grpSpPr>
        <a:xfrm>
          <a:off x="0" y="0"/>
          <a:ext cx="0" cy="0"/>
          <a:chOff x="0" y="0"/>
          <a:chExt cx="0" cy="0"/>
        </a:xfrm>
      </p:grpSpPr>
      <p:sp>
        <p:nvSpPr>
          <p:cNvPr id="22" name="Shape 22"/>
          <p:cNvSpPr/>
          <p:nvPr>
            <p:ph type="title"/>
          </p:nvPr>
        </p:nvSpPr>
        <p:spPr>
          <a:xfrm>
            <a:off x="1689100" y="952500"/>
            <a:ext cx="21005800" cy="2286000"/>
          </a:xfrm>
          <a:prstGeom prst="rect">
            <a:avLst/>
          </a:prstGeom>
        </p:spPr>
        <p:txBody>
          <a:bodyPr anchor="ctr">
            <a:normAutofit fontScale="100000" lnSpcReduction="0"/>
          </a:bodyPr>
          <a:lstStyle>
            <a:lvl1pPr algn="ctr" defTabSz="825500">
              <a:lnSpc>
                <a:spcPct val="100000"/>
              </a:lnSpc>
              <a:defRPr sz="11200">
                <a:solidFill>
                  <a:srgbClr val="000000"/>
                </a:solidFill>
                <a:uFillTx/>
                <a:latin typeface="+mn-lt"/>
                <a:ea typeface="+mn-ea"/>
                <a:cs typeface="+mn-cs"/>
                <a:sym typeface="Helvetica Light"/>
              </a:defRPr>
            </a:lvl1pPr>
          </a:lstStyle>
          <a:p>
            <a:pPr lvl="0">
              <a:defRPr sz="1800"/>
            </a:pPr>
            <a:r>
              <a:rPr sz="11200"/>
              <a:t>Title Text</a:t>
            </a:r>
          </a:p>
        </p:txBody>
      </p:sp>
      <p:pic>
        <p:nvPicPr>
          <p:cNvPr id="23" name="Pivotal_Teal.png"/>
          <p:cNvPicPr/>
          <p:nvPr/>
        </p:nvPicPr>
        <p:blipFill>
          <a:blip r:embed="rId2">
            <a:extLst/>
          </a:blip>
          <a:stretch>
            <a:fillRect/>
          </a:stretch>
        </p:blipFill>
        <p:spPr>
          <a:xfrm>
            <a:off x="22142487" y="12836621"/>
            <a:ext cx="2540001" cy="994611"/>
          </a:xfrm>
          <a:prstGeom prst="rect">
            <a:avLst/>
          </a:prstGeom>
          <a:ln w="12700">
            <a:miter lim="400000"/>
          </a:ln>
        </p:spPr>
      </p:pic>
    </p:spTree>
  </p:cSld>
  <p:clrMapOvr>
    <a:masterClrMapping/>
  </p:clrMapOvr>
  <p:transition spd="med" advClick="1"/>
</p:sldLayout>
</file>

<file path=ppt/slideLayouts/slideLayout50.xml><?xml version="1.0" encoding="utf-8"?>
<p:sldLayout xmlns:a="http://schemas.openxmlformats.org/drawingml/2006/main" xmlns:r="http://schemas.openxmlformats.org/officeDocument/2006/relationships" xmlns:p="http://schemas.openxmlformats.org/presentationml/2006/main" type="tx" showMasterSp="0" showMasterPhAnim="1">
  <p:cSld name="Title and Placeholder">
    <p:spTree>
      <p:nvGrpSpPr>
        <p:cNvPr id="1" name=""/>
        <p:cNvGrpSpPr/>
        <p:nvPr/>
      </p:nvGrpSpPr>
      <p:grpSpPr>
        <a:xfrm>
          <a:off x="0" y="0"/>
          <a:ext cx="0" cy="0"/>
          <a:chOff x="0" y="0"/>
          <a:chExt cx="0" cy="0"/>
        </a:xfrm>
      </p:grpSpPr>
      <p:sp>
        <p:nvSpPr>
          <p:cNvPr id="297" name="Shape 297"/>
          <p:cNvSpPr/>
          <p:nvPr/>
        </p:nvSpPr>
        <p:spPr>
          <a:xfrm>
            <a:off x="-1" y="12344400"/>
            <a:ext cx="24384001" cy="1028702"/>
          </a:xfrm>
          <a:prstGeom prst="rect">
            <a:avLst/>
          </a:prstGeom>
          <a:solidFill>
            <a:srgbClr val="00786E"/>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298" name="Shape 298"/>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sp>
        <p:nvSpPr>
          <p:cNvPr id="299" name="Shape 299"/>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2013 Pivotal. All rights reserved.</a:t>
            </a:r>
          </a:p>
        </p:txBody>
      </p:sp>
      <p:pic>
        <p:nvPicPr>
          <p:cNvPr id="300" name="image1.png" descr="Pivotal_Logo_white.png"/>
          <p:cNvPicPr/>
          <p:nvPr/>
        </p:nvPicPr>
        <p:blipFill>
          <a:blip r:embed="rId2">
            <a:extLst/>
          </a:blip>
          <a:stretch>
            <a:fillRect/>
          </a:stretch>
        </p:blipFill>
        <p:spPr>
          <a:xfrm>
            <a:off x="21177955" y="12570576"/>
            <a:ext cx="2552700" cy="585215"/>
          </a:xfrm>
          <a:prstGeom prst="rect">
            <a:avLst/>
          </a:prstGeom>
          <a:ln w="12700">
            <a:miter lim="400000"/>
          </a:ln>
        </p:spPr>
      </p:pic>
      <p:sp>
        <p:nvSpPr>
          <p:cNvPr id="301" name="Shape 301"/>
          <p:cNvSpPr/>
          <p:nvPr>
            <p:ph type="sldNum" sz="quarter" idx="2"/>
          </p:nvPr>
        </p:nvSpPr>
        <p:spPr>
          <a:xfrm>
            <a:off x="22809200" y="13390653"/>
            <a:ext cx="1422400" cy="922398"/>
          </a:xfrm>
          <a:prstGeom prst="rect">
            <a:avLst/>
          </a:prstGeom>
        </p:spPr>
        <p:txBody>
          <a:bodyPr lIns="121919" tIns="121919" rIns="121919" bIns="121919"/>
          <a:lstStyle>
            <a:lvl1pPr algn="l">
              <a:defRPr sz="4800">
                <a:solidFill>
                  <a:srgbClr val="4D4D4D"/>
                </a:solidFill>
                <a:uFillTx/>
              </a:defRPr>
            </a:lvl1pPr>
          </a:lstStyle>
          <a:p>
            <a:pPr lvl="0"/>
            <a:fld id="{86CB4B4D-7CA3-9044-876B-883B54F8677D}" type="slidenum"/>
          </a:p>
        </p:txBody>
      </p:sp>
      <p:sp>
        <p:nvSpPr>
          <p:cNvPr id="302" name="Shape 302"/>
          <p:cNvSpPr/>
          <p:nvPr>
            <p:ph type="title"/>
          </p:nvPr>
        </p:nvSpPr>
        <p:spPr>
          <a:xfrm>
            <a:off x="977901" y="867834"/>
            <a:ext cx="22428204" cy="4008966"/>
          </a:xfrm>
          <a:prstGeom prst="rect">
            <a:avLst/>
          </a:prstGeom>
        </p:spPr>
        <p:txBody>
          <a:bodyPr lIns="121919" tIns="121919" rIns="121919" bIns="121919"/>
          <a:lstStyle>
            <a:lvl1pPr>
              <a:lnSpc>
                <a:spcPct val="100000"/>
              </a:lnSpc>
              <a:defRPr>
                <a:solidFill>
                  <a:srgbClr val="008881"/>
                </a:solidFill>
                <a:latin typeface="MetaNormalLF-Roman"/>
                <a:ea typeface="MetaNormalLF-Roman"/>
                <a:cs typeface="MetaNormalLF-Roman"/>
                <a:sym typeface="MetaNormalLF-Roman"/>
              </a:defRPr>
            </a:lvl1pPr>
          </a:lstStyle>
          <a:p>
            <a:pPr lvl="0">
              <a:defRPr sz="1800">
                <a:solidFill>
                  <a:srgbClr val="000000"/>
                </a:solidFill>
                <a:uFillTx/>
              </a:defRPr>
            </a:pPr>
            <a:r>
              <a:rPr sz="8400">
                <a:solidFill>
                  <a:srgbClr val="008881"/>
                </a:solidFill>
                <a:uFill>
                  <a:solidFill>
                    <a:srgbClr val="008881"/>
                  </a:solidFill>
                </a:uFill>
              </a:rPr>
              <a:t>Title Text</a:t>
            </a:r>
          </a:p>
        </p:txBody>
      </p:sp>
    </p:spTree>
  </p:cSld>
  <p:clrMapOvr>
    <a:masterClrMapping/>
  </p:clrMapOvr>
  <p:transition spd="med" advClick="1"/>
</p:sldLayout>
</file>

<file path=ppt/slideLayouts/slideLayout51.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304" name="Shape 304"/>
          <p:cNvSpPr/>
          <p:nvPr/>
        </p:nvSpPr>
        <p:spPr>
          <a:xfrm>
            <a:off x="-1" y="12344400"/>
            <a:ext cx="24384001" cy="1028702"/>
          </a:xfrm>
          <a:prstGeom prst="rect">
            <a:avLst/>
          </a:prstGeom>
          <a:solidFill>
            <a:srgbClr val="00786E"/>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305" name="Shape 305"/>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sp>
        <p:nvSpPr>
          <p:cNvPr id="306" name="Shape 306"/>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2013 Pivotal. All rights reserved.</a:t>
            </a:r>
          </a:p>
        </p:txBody>
      </p:sp>
      <p:pic>
        <p:nvPicPr>
          <p:cNvPr id="307" name="image1.png" descr="Pivotal_Logo_white.png"/>
          <p:cNvPicPr/>
          <p:nvPr/>
        </p:nvPicPr>
        <p:blipFill>
          <a:blip r:embed="rId2">
            <a:extLst/>
          </a:blip>
          <a:stretch>
            <a:fillRect/>
          </a:stretch>
        </p:blipFill>
        <p:spPr>
          <a:xfrm>
            <a:off x="21177955" y="12570576"/>
            <a:ext cx="2552700" cy="585215"/>
          </a:xfrm>
          <a:prstGeom prst="rect">
            <a:avLst/>
          </a:prstGeom>
          <a:ln w="12700">
            <a:miter lim="400000"/>
          </a:ln>
        </p:spPr>
      </p:pic>
      <p:sp>
        <p:nvSpPr>
          <p:cNvPr id="308" name="Shape 308"/>
          <p:cNvSpPr/>
          <p:nvPr>
            <p:ph type="title"/>
          </p:nvPr>
        </p:nvSpPr>
        <p:spPr>
          <a:xfrm>
            <a:off x="977901" y="867834"/>
            <a:ext cx="22428201" cy="2332566"/>
          </a:xfrm>
          <a:prstGeom prst="rect">
            <a:avLst/>
          </a:prstGeom>
        </p:spPr>
        <p:txBody>
          <a:bodyPr/>
          <a:lstStyle>
            <a:lvl1pPr>
              <a:defRPr>
                <a:solidFill>
                  <a:srgbClr val="008881"/>
                </a:solidFill>
                <a:uFillTx/>
                <a:latin typeface="Arial"/>
                <a:ea typeface="Arial"/>
                <a:cs typeface="Arial"/>
                <a:sym typeface="Arial"/>
              </a:defRPr>
            </a:lvl1pPr>
          </a:lstStyle>
          <a:p>
            <a:pPr lvl="0">
              <a:defRPr sz="1800">
                <a:solidFill>
                  <a:srgbClr val="000000"/>
                </a:solidFill>
              </a:defRPr>
            </a:pPr>
            <a:r>
              <a:rPr sz="8400">
                <a:solidFill>
                  <a:srgbClr val="008881"/>
                </a:solidFill>
              </a:rPr>
              <a:t>Title Text</a:t>
            </a:r>
          </a:p>
        </p:txBody>
      </p:sp>
    </p:spTree>
  </p:cSld>
  <p:clrMapOvr>
    <a:masterClrMapping/>
  </p:clrMapOvr>
  <p:transition spd="med" advClick="1"/>
</p:sldLayout>
</file>

<file path=ppt/slideLayouts/slideLayout52.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310" name="Shape 310"/>
          <p:cNvSpPr/>
          <p:nvPr/>
        </p:nvSpPr>
        <p:spPr>
          <a:xfrm>
            <a:off x="-1" y="12344400"/>
            <a:ext cx="24384001" cy="1028702"/>
          </a:xfrm>
          <a:prstGeom prst="rect">
            <a:avLst/>
          </a:prstGeom>
          <a:solidFill>
            <a:srgbClr val="00786E"/>
          </a:solidFill>
          <a:ln w="12700">
            <a:miter lim="400000"/>
            <a:tailEnd type="triangle"/>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311" name="Shape 311"/>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sp>
        <p:nvSpPr>
          <p:cNvPr id="312" name="Shape 312"/>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2014 Pivotal. All rights reserved.</a:t>
            </a:r>
          </a:p>
        </p:txBody>
      </p:sp>
      <p:pic>
        <p:nvPicPr>
          <p:cNvPr id="313" name="image1.png" descr="Pivotal_Logo_white.png"/>
          <p:cNvPicPr/>
          <p:nvPr/>
        </p:nvPicPr>
        <p:blipFill>
          <a:blip r:embed="rId2">
            <a:extLst/>
          </a:blip>
          <a:stretch>
            <a:fillRect/>
          </a:stretch>
        </p:blipFill>
        <p:spPr>
          <a:xfrm>
            <a:off x="21177955" y="12570576"/>
            <a:ext cx="2552700" cy="585215"/>
          </a:xfrm>
          <a:prstGeom prst="rect">
            <a:avLst/>
          </a:prstGeom>
          <a:ln w="12700">
            <a:miter lim="400000"/>
          </a:ln>
        </p:spPr>
      </p:pic>
      <p:sp>
        <p:nvSpPr>
          <p:cNvPr id="314" name="Shape 314"/>
          <p:cNvSpPr/>
          <p:nvPr>
            <p:ph type="title"/>
          </p:nvPr>
        </p:nvSpPr>
        <p:spPr>
          <a:xfrm>
            <a:off x="977901" y="867834"/>
            <a:ext cx="22428201" cy="2332566"/>
          </a:xfrm>
          <a:prstGeom prst="rect">
            <a:avLst/>
          </a:prstGeom>
        </p:spPr>
        <p:txBody>
          <a:bodyPr/>
          <a:lstStyle>
            <a:lvl1pPr>
              <a:defRPr>
                <a:solidFill>
                  <a:srgbClr val="008881"/>
                </a:solidFill>
                <a:uFillTx/>
                <a:latin typeface="Arial"/>
                <a:ea typeface="Arial"/>
                <a:cs typeface="Arial"/>
                <a:sym typeface="Arial"/>
              </a:defRPr>
            </a:lvl1pPr>
          </a:lstStyle>
          <a:p>
            <a:pPr lvl="0">
              <a:defRPr sz="1800">
                <a:solidFill>
                  <a:srgbClr val="000000"/>
                </a:solidFill>
              </a:defRPr>
            </a:pPr>
            <a:r>
              <a:rPr sz="8400">
                <a:solidFill>
                  <a:srgbClr val="008881"/>
                </a:solidFill>
              </a:rPr>
              <a:t>Title Text</a:t>
            </a:r>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p:spTree>
      <p:nvGrpSpPr>
        <p:cNvPr id="1" name=""/>
        <p:cNvGrpSpPr/>
        <p:nvPr/>
      </p:nvGrpSpPr>
      <p:grpSpPr>
        <a:xfrm>
          <a:off x="0" y="0"/>
          <a:ext cx="0" cy="0"/>
          <a:chOff x="0" y="0"/>
          <a:chExt cx="0" cy="0"/>
        </a:xfrm>
      </p:grpSpPr>
      <p:sp>
        <p:nvSpPr>
          <p:cNvPr id="25" name="Shape 25"/>
          <p:cNvSpPr/>
          <p:nvPr>
            <p:ph type="title"/>
          </p:nvPr>
        </p:nvSpPr>
        <p:spPr>
          <a:xfrm>
            <a:off x="1689100" y="952500"/>
            <a:ext cx="21005800" cy="2286000"/>
          </a:xfrm>
          <a:prstGeom prst="rect">
            <a:avLst/>
          </a:prstGeom>
        </p:spPr>
        <p:txBody>
          <a:bodyPr anchor="ctr">
            <a:normAutofit fontScale="100000" lnSpcReduction="0"/>
          </a:bodyPr>
          <a:lstStyle>
            <a:lvl1pPr algn="ctr" defTabSz="825500">
              <a:lnSpc>
                <a:spcPct val="100000"/>
              </a:lnSpc>
              <a:defRPr sz="11200">
                <a:solidFill>
                  <a:srgbClr val="000000"/>
                </a:solidFill>
                <a:uFillTx/>
                <a:latin typeface="+mn-lt"/>
                <a:ea typeface="+mn-ea"/>
                <a:cs typeface="+mn-cs"/>
                <a:sym typeface="Helvetica Light"/>
              </a:defRPr>
            </a:lvl1pPr>
          </a:lstStyle>
          <a:p>
            <a:pPr lvl="0">
              <a:defRPr sz="1800"/>
            </a:pPr>
            <a:r>
              <a:rPr sz="11200"/>
              <a:t>Title Text</a:t>
            </a:r>
          </a:p>
        </p:txBody>
      </p:sp>
      <p:sp>
        <p:nvSpPr>
          <p:cNvPr id="26" name="Shape 26"/>
          <p:cNvSpPr/>
          <p:nvPr>
            <p:ph type="body" idx="1"/>
          </p:nvPr>
        </p:nvSpPr>
        <p:spPr>
          <a:xfrm>
            <a:off x="1689100" y="3238500"/>
            <a:ext cx="21005800" cy="9207500"/>
          </a:xfrm>
          <a:prstGeom prst="rect">
            <a:avLst/>
          </a:prstGeom>
        </p:spPr>
        <p:txBody>
          <a:bodyPr anchor="ctr">
            <a:normAutofit fontScale="100000" lnSpcReduction="0"/>
          </a:bodyPr>
          <a:lstStyle>
            <a:lvl1pPr marL="635000" indent="-635000" defTabSz="825500">
              <a:spcBef>
                <a:spcPts val="5900"/>
              </a:spcBef>
              <a:buClrTx/>
              <a:buSzPct val="75000"/>
              <a:buFontTx/>
              <a:defRPr sz="5200">
                <a:solidFill>
                  <a:srgbClr val="000000"/>
                </a:solidFill>
                <a:uFillTx/>
                <a:latin typeface="+mn-lt"/>
                <a:ea typeface="+mn-ea"/>
                <a:cs typeface="+mn-cs"/>
                <a:sym typeface="Helvetica Light"/>
              </a:defRPr>
            </a:lvl1pPr>
            <a:lvl2pPr marL="1270000" indent="-635000" defTabSz="825500">
              <a:spcBef>
                <a:spcPts val="5900"/>
              </a:spcBef>
              <a:buClrTx/>
              <a:buSzPct val="75000"/>
              <a:buFontTx/>
              <a:buChar char="•"/>
              <a:defRPr sz="5200">
                <a:solidFill>
                  <a:srgbClr val="000000"/>
                </a:solidFill>
                <a:uFillTx/>
                <a:latin typeface="+mn-lt"/>
                <a:ea typeface="+mn-ea"/>
                <a:cs typeface="+mn-cs"/>
                <a:sym typeface="Helvetica Light"/>
              </a:defRPr>
            </a:lvl2pPr>
            <a:lvl3pPr marL="1905000" indent="-635000" defTabSz="825500">
              <a:spcBef>
                <a:spcPts val="5900"/>
              </a:spcBef>
              <a:buClrTx/>
              <a:buSzPct val="75000"/>
              <a:buFontTx/>
              <a:buChar char="•"/>
              <a:defRPr sz="5200">
                <a:solidFill>
                  <a:srgbClr val="000000"/>
                </a:solidFill>
                <a:uFillTx/>
                <a:latin typeface="+mn-lt"/>
                <a:ea typeface="+mn-ea"/>
                <a:cs typeface="+mn-cs"/>
                <a:sym typeface="Helvetica Light"/>
              </a:defRPr>
            </a:lvl3pPr>
            <a:lvl4pPr marL="2540000" indent="-635000" defTabSz="825500">
              <a:spcBef>
                <a:spcPts val="5900"/>
              </a:spcBef>
              <a:buClrTx/>
              <a:buSzPct val="75000"/>
              <a:buFontTx/>
              <a:buChar char="•"/>
              <a:defRPr sz="5200">
                <a:solidFill>
                  <a:srgbClr val="000000"/>
                </a:solidFill>
                <a:uFillTx/>
                <a:latin typeface="+mn-lt"/>
                <a:ea typeface="+mn-ea"/>
                <a:cs typeface="+mn-cs"/>
                <a:sym typeface="Helvetica Light"/>
              </a:defRPr>
            </a:lvl4pPr>
            <a:lvl5pPr marL="3175000" indent="-635000" defTabSz="825500">
              <a:spcBef>
                <a:spcPts val="5900"/>
              </a:spcBef>
              <a:buClrTx/>
              <a:buSzPct val="75000"/>
              <a:buFontTx/>
              <a:buChar char="•"/>
              <a:defRPr sz="5200">
                <a:solidFill>
                  <a:srgbClr val="000000"/>
                </a:solidFill>
                <a:uFillTx/>
                <a:latin typeface="+mn-lt"/>
                <a:ea typeface="+mn-ea"/>
                <a:cs typeface="+mn-cs"/>
                <a:sym typeface="Helvetica Light"/>
              </a:defRPr>
            </a:lvl5pPr>
          </a:lstStyle>
          <a:p>
            <a:pPr lvl="0">
              <a:defRPr sz="1800"/>
            </a:pPr>
            <a:r>
              <a:rPr sz="5200"/>
              <a:t>Body Level One</a:t>
            </a:r>
            <a:endParaRPr sz="5200"/>
          </a:p>
          <a:p>
            <a:pPr lvl="1">
              <a:defRPr sz="1800"/>
            </a:pPr>
            <a:r>
              <a:rPr sz="5200"/>
              <a:t>Body Level Two</a:t>
            </a:r>
            <a:endParaRPr sz="5200"/>
          </a:p>
          <a:p>
            <a:pPr lvl="2">
              <a:defRPr sz="1800"/>
            </a:pPr>
            <a:r>
              <a:rPr sz="5200"/>
              <a:t>Body Level Three</a:t>
            </a:r>
            <a:endParaRPr sz="5200"/>
          </a:p>
          <a:p>
            <a:pPr lvl="3">
              <a:defRPr sz="1800"/>
            </a:pPr>
            <a:r>
              <a:rPr sz="5200"/>
              <a:t>Body Level Four</a:t>
            </a:r>
            <a:endParaRPr sz="5200"/>
          </a:p>
          <a:p>
            <a:pPr lvl="4">
              <a:defRPr sz="1800"/>
            </a:pPr>
            <a:r>
              <a:rPr sz="5200"/>
              <a:t>Body Level Five</a:t>
            </a:r>
          </a:p>
        </p:txBody>
      </p:sp>
      <p:pic>
        <p:nvPicPr>
          <p:cNvPr id="27" name="Pivotal_Teal.png"/>
          <p:cNvPicPr/>
          <p:nvPr/>
        </p:nvPicPr>
        <p:blipFill>
          <a:blip r:embed="rId2">
            <a:extLst/>
          </a:blip>
          <a:stretch>
            <a:fillRect/>
          </a:stretch>
        </p:blipFill>
        <p:spPr>
          <a:xfrm>
            <a:off x="22142487" y="12836621"/>
            <a:ext cx="2540001" cy="994611"/>
          </a:xfrm>
          <a:prstGeom prst="rect">
            <a:avLst/>
          </a:prstGeom>
          <a:ln w="12700">
            <a:miter lim="400000"/>
          </a:ln>
        </p:spPr>
      </p:pic>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Title, Bullets &amp; Photo">
    <p:spTree>
      <p:nvGrpSpPr>
        <p:cNvPr id="1" name=""/>
        <p:cNvGrpSpPr/>
        <p:nvPr/>
      </p:nvGrpSpPr>
      <p:grpSpPr>
        <a:xfrm>
          <a:off x="0" y="0"/>
          <a:ext cx="0" cy="0"/>
          <a:chOff x="0" y="0"/>
          <a:chExt cx="0" cy="0"/>
        </a:xfrm>
      </p:grpSpPr>
      <p:sp>
        <p:nvSpPr>
          <p:cNvPr id="29" name="Shape 29"/>
          <p:cNvSpPr/>
          <p:nvPr>
            <p:ph type="title"/>
          </p:nvPr>
        </p:nvSpPr>
        <p:spPr>
          <a:xfrm>
            <a:off x="1689100" y="952500"/>
            <a:ext cx="21005800" cy="2286000"/>
          </a:xfrm>
          <a:prstGeom prst="rect">
            <a:avLst/>
          </a:prstGeom>
        </p:spPr>
        <p:txBody>
          <a:bodyPr anchor="ctr">
            <a:normAutofit fontScale="100000" lnSpcReduction="0"/>
          </a:bodyPr>
          <a:lstStyle>
            <a:lvl1pPr algn="ctr" defTabSz="825500">
              <a:lnSpc>
                <a:spcPct val="100000"/>
              </a:lnSpc>
              <a:defRPr sz="11200">
                <a:solidFill>
                  <a:srgbClr val="000000"/>
                </a:solidFill>
                <a:uFillTx/>
                <a:latin typeface="+mn-lt"/>
                <a:ea typeface="+mn-ea"/>
                <a:cs typeface="+mn-cs"/>
                <a:sym typeface="Helvetica Light"/>
              </a:defRPr>
            </a:lvl1pPr>
          </a:lstStyle>
          <a:p>
            <a:pPr lvl="0">
              <a:defRPr sz="1800"/>
            </a:pPr>
            <a:r>
              <a:rPr sz="11200"/>
              <a:t>Title Text</a:t>
            </a:r>
          </a:p>
        </p:txBody>
      </p:sp>
      <p:sp>
        <p:nvSpPr>
          <p:cNvPr id="30" name="Shape 30"/>
          <p:cNvSpPr/>
          <p:nvPr>
            <p:ph type="body" idx="1"/>
          </p:nvPr>
        </p:nvSpPr>
        <p:spPr>
          <a:xfrm>
            <a:off x="1689100" y="3238500"/>
            <a:ext cx="10007600" cy="9207500"/>
          </a:xfrm>
          <a:prstGeom prst="rect">
            <a:avLst/>
          </a:prstGeom>
        </p:spPr>
        <p:txBody>
          <a:bodyPr anchor="ctr">
            <a:normAutofit fontScale="100000" lnSpcReduction="0"/>
          </a:bodyPr>
          <a:lstStyle>
            <a:lvl1pPr marL="558800" indent="-558800" defTabSz="825500">
              <a:spcBef>
                <a:spcPts val="4500"/>
              </a:spcBef>
              <a:buClrTx/>
              <a:buSzPct val="75000"/>
              <a:buFontTx/>
              <a:defRPr sz="4500">
                <a:solidFill>
                  <a:srgbClr val="000000"/>
                </a:solidFill>
                <a:uFillTx/>
                <a:latin typeface="+mn-lt"/>
                <a:ea typeface="+mn-ea"/>
                <a:cs typeface="+mn-cs"/>
                <a:sym typeface="Helvetica Light"/>
              </a:defRPr>
            </a:lvl1pPr>
            <a:lvl2pPr marL="1117600" indent="-558800" defTabSz="825500">
              <a:spcBef>
                <a:spcPts val="4500"/>
              </a:spcBef>
              <a:buClrTx/>
              <a:buSzPct val="75000"/>
              <a:buFontTx/>
              <a:buChar char="•"/>
              <a:defRPr sz="4500">
                <a:solidFill>
                  <a:srgbClr val="000000"/>
                </a:solidFill>
                <a:uFillTx/>
                <a:latin typeface="+mn-lt"/>
                <a:ea typeface="+mn-ea"/>
                <a:cs typeface="+mn-cs"/>
                <a:sym typeface="Helvetica Light"/>
              </a:defRPr>
            </a:lvl2pPr>
            <a:lvl3pPr marL="1676400" indent="-558800" defTabSz="825500">
              <a:spcBef>
                <a:spcPts val="4500"/>
              </a:spcBef>
              <a:buClrTx/>
              <a:buSzPct val="75000"/>
              <a:buFontTx/>
              <a:buChar char="•"/>
              <a:defRPr sz="4500">
                <a:solidFill>
                  <a:srgbClr val="000000"/>
                </a:solidFill>
                <a:uFillTx/>
                <a:latin typeface="+mn-lt"/>
                <a:ea typeface="+mn-ea"/>
                <a:cs typeface="+mn-cs"/>
                <a:sym typeface="Helvetica Light"/>
              </a:defRPr>
            </a:lvl3pPr>
            <a:lvl4pPr marL="2235200" indent="-558800" defTabSz="825500">
              <a:spcBef>
                <a:spcPts val="4500"/>
              </a:spcBef>
              <a:buClrTx/>
              <a:buSzPct val="75000"/>
              <a:buFontTx/>
              <a:buChar char="•"/>
              <a:defRPr sz="4500">
                <a:solidFill>
                  <a:srgbClr val="000000"/>
                </a:solidFill>
                <a:uFillTx/>
                <a:latin typeface="+mn-lt"/>
                <a:ea typeface="+mn-ea"/>
                <a:cs typeface="+mn-cs"/>
                <a:sym typeface="Helvetica Light"/>
              </a:defRPr>
            </a:lvl4pPr>
            <a:lvl5pPr marL="2794000" indent="-558800" defTabSz="825500">
              <a:spcBef>
                <a:spcPts val="4500"/>
              </a:spcBef>
              <a:buClrTx/>
              <a:buSzPct val="75000"/>
              <a:buFontTx/>
              <a:buChar char="•"/>
              <a:defRPr sz="4500">
                <a:solidFill>
                  <a:srgbClr val="000000"/>
                </a:solidFill>
                <a:uFillTx/>
                <a:latin typeface="+mn-lt"/>
                <a:ea typeface="+mn-ea"/>
                <a:cs typeface="+mn-cs"/>
                <a:sym typeface="Helvetica Light"/>
              </a:defRPr>
            </a:lvl5pPr>
          </a:lstStyle>
          <a:p>
            <a:pPr lvl="0">
              <a:defRPr sz="1800"/>
            </a:pPr>
            <a:r>
              <a:rPr sz="4500"/>
              <a:t>Body Level One</a:t>
            </a:r>
            <a:endParaRPr sz="4500"/>
          </a:p>
          <a:p>
            <a:pPr lvl="1">
              <a:defRPr sz="1800"/>
            </a:pPr>
            <a:r>
              <a:rPr sz="4500"/>
              <a:t>Body Level Two</a:t>
            </a:r>
            <a:endParaRPr sz="4500"/>
          </a:p>
          <a:p>
            <a:pPr lvl="2">
              <a:defRPr sz="1800"/>
            </a:pPr>
            <a:r>
              <a:rPr sz="4500"/>
              <a:t>Body Level Three</a:t>
            </a:r>
            <a:endParaRPr sz="4500"/>
          </a:p>
          <a:p>
            <a:pPr lvl="3">
              <a:defRPr sz="1800"/>
            </a:pPr>
            <a:r>
              <a:rPr sz="4500"/>
              <a:t>Body Level Four</a:t>
            </a:r>
            <a:endParaRPr sz="4500"/>
          </a:p>
          <a:p>
            <a:pPr lvl="4">
              <a:defRPr sz="1800"/>
            </a:pPr>
            <a:r>
              <a:rPr sz="4500"/>
              <a:t>Body Level Five</a:t>
            </a:r>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Bullets">
    <p:spTree>
      <p:nvGrpSpPr>
        <p:cNvPr id="1" name=""/>
        <p:cNvGrpSpPr/>
        <p:nvPr/>
      </p:nvGrpSpPr>
      <p:grpSpPr>
        <a:xfrm>
          <a:off x="0" y="0"/>
          <a:ext cx="0" cy="0"/>
          <a:chOff x="0" y="0"/>
          <a:chExt cx="0" cy="0"/>
        </a:xfrm>
      </p:grpSpPr>
      <p:sp>
        <p:nvSpPr>
          <p:cNvPr id="32" name="Shape 32"/>
          <p:cNvSpPr/>
          <p:nvPr>
            <p:ph type="body" idx="1"/>
          </p:nvPr>
        </p:nvSpPr>
        <p:spPr>
          <a:xfrm>
            <a:off x="1689100" y="1778000"/>
            <a:ext cx="21005800" cy="10147300"/>
          </a:xfrm>
          <a:prstGeom prst="rect">
            <a:avLst/>
          </a:prstGeom>
        </p:spPr>
        <p:txBody>
          <a:bodyPr anchor="ctr">
            <a:normAutofit fontScale="100000" lnSpcReduction="0"/>
          </a:bodyPr>
          <a:lstStyle>
            <a:lvl1pPr marL="635000" indent="-635000" defTabSz="825500">
              <a:spcBef>
                <a:spcPts val="5900"/>
              </a:spcBef>
              <a:buClrTx/>
              <a:buSzPct val="75000"/>
              <a:buFontTx/>
              <a:defRPr sz="5200">
                <a:solidFill>
                  <a:srgbClr val="000000"/>
                </a:solidFill>
                <a:uFillTx/>
                <a:latin typeface="+mn-lt"/>
                <a:ea typeface="+mn-ea"/>
                <a:cs typeface="+mn-cs"/>
                <a:sym typeface="Helvetica Light"/>
              </a:defRPr>
            </a:lvl1pPr>
            <a:lvl2pPr marL="1270000" indent="-635000" defTabSz="825500">
              <a:spcBef>
                <a:spcPts val="5900"/>
              </a:spcBef>
              <a:buClrTx/>
              <a:buSzPct val="75000"/>
              <a:buFontTx/>
              <a:buChar char="•"/>
              <a:defRPr sz="5200">
                <a:solidFill>
                  <a:srgbClr val="000000"/>
                </a:solidFill>
                <a:uFillTx/>
                <a:latin typeface="+mn-lt"/>
                <a:ea typeface="+mn-ea"/>
                <a:cs typeface="+mn-cs"/>
                <a:sym typeface="Helvetica Light"/>
              </a:defRPr>
            </a:lvl2pPr>
            <a:lvl3pPr marL="1905000" indent="-635000" defTabSz="825500">
              <a:spcBef>
                <a:spcPts val="5900"/>
              </a:spcBef>
              <a:buClrTx/>
              <a:buSzPct val="75000"/>
              <a:buFontTx/>
              <a:buChar char="•"/>
              <a:defRPr sz="5200">
                <a:solidFill>
                  <a:srgbClr val="000000"/>
                </a:solidFill>
                <a:uFillTx/>
                <a:latin typeface="+mn-lt"/>
                <a:ea typeface="+mn-ea"/>
                <a:cs typeface="+mn-cs"/>
                <a:sym typeface="Helvetica Light"/>
              </a:defRPr>
            </a:lvl3pPr>
            <a:lvl4pPr marL="2540000" indent="-635000" defTabSz="825500">
              <a:spcBef>
                <a:spcPts val="5900"/>
              </a:spcBef>
              <a:buClrTx/>
              <a:buSzPct val="75000"/>
              <a:buFontTx/>
              <a:buChar char="•"/>
              <a:defRPr sz="5200">
                <a:solidFill>
                  <a:srgbClr val="000000"/>
                </a:solidFill>
                <a:uFillTx/>
                <a:latin typeface="+mn-lt"/>
                <a:ea typeface="+mn-ea"/>
                <a:cs typeface="+mn-cs"/>
                <a:sym typeface="Helvetica Light"/>
              </a:defRPr>
            </a:lvl4pPr>
            <a:lvl5pPr marL="3175000" indent="-635000" defTabSz="825500">
              <a:spcBef>
                <a:spcPts val="5900"/>
              </a:spcBef>
              <a:buClrTx/>
              <a:buSzPct val="75000"/>
              <a:buFontTx/>
              <a:buChar char="•"/>
              <a:defRPr sz="5200">
                <a:solidFill>
                  <a:srgbClr val="000000"/>
                </a:solidFill>
                <a:uFillTx/>
                <a:latin typeface="+mn-lt"/>
                <a:ea typeface="+mn-ea"/>
                <a:cs typeface="+mn-cs"/>
                <a:sym typeface="Helvetica Light"/>
              </a:defRPr>
            </a:lvl5pPr>
          </a:lstStyle>
          <a:p>
            <a:pPr lvl="0">
              <a:defRPr sz="1800"/>
            </a:pPr>
            <a:r>
              <a:rPr sz="5200"/>
              <a:t>Body Level One</a:t>
            </a:r>
            <a:endParaRPr sz="5200"/>
          </a:p>
          <a:p>
            <a:pPr lvl="1">
              <a:defRPr sz="1800"/>
            </a:pPr>
            <a:r>
              <a:rPr sz="5200"/>
              <a:t>Body Level Two</a:t>
            </a:r>
            <a:endParaRPr sz="5200"/>
          </a:p>
          <a:p>
            <a:pPr lvl="2">
              <a:defRPr sz="1800"/>
            </a:pPr>
            <a:r>
              <a:rPr sz="5200"/>
              <a:t>Body Level Three</a:t>
            </a:r>
            <a:endParaRPr sz="5200"/>
          </a:p>
          <a:p>
            <a:pPr lvl="3">
              <a:defRPr sz="1800"/>
            </a:pPr>
            <a:r>
              <a:rPr sz="5200"/>
              <a:t>Body Level Four</a:t>
            </a:r>
            <a:endParaRPr sz="5200"/>
          </a:p>
          <a:p>
            <a:pPr lvl="4">
              <a:defRPr sz="1800"/>
            </a:pPr>
            <a:r>
              <a:rPr sz="5200"/>
              <a:t>Body Level Five</a:t>
            </a:r>
          </a:p>
        </p:txBody>
      </p:sp>
      <p:pic>
        <p:nvPicPr>
          <p:cNvPr id="33" name="Pivotal_Teal.png"/>
          <p:cNvPicPr/>
          <p:nvPr/>
        </p:nvPicPr>
        <p:blipFill>
          <a:blip r:embed="rId2">
            <a:extLst/>
          </a:blip>
          <a:stretch>
            <a:fillRect/>
          </a:stretch>
        </p:blipFill>
        <p:spPr>
          <a:xfrm>
            <a:off x="22142487" y="12836621"/>
            <a:ext cx="2540001" cy="994611"/>
          </a:xfrm>
          <a:prstGeom prst="rect">
            <a:avLst/>
          </a:prstGeom>
          <a:ln w="12700">
            <a:miter lim="400000"/>
          </a:ln>
        </p:spPr>
      </p:pic>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Photo - 3 Up">
    <p:spTree>
      <p:nvGrpSpPr>
        <p:cNvPr id="1" name=""/>
        <p:cNvGrpSpPr/>
        <p:nvPr/>
      </p:nvGrpSpPr>
      <p:grpSpPr>
        <a:xfrm>
          <a:off x="0" y="0"/>
          <a:ext cx="0" cy="0"/>
          <a:chOff x="0" y="0"/>
          <a:chExt cx="0" cy="0"/>
        </a:xfrm>
      </p:grpSpPr>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 Id="rId22" Type="http://schemas.openxmlformats.org/officeDocument/2006/relationships/slideLayout" Target="../slideLayouts/slideLayout20.xml"/><Relationship Id="rId23" Type="http://schemas.openxmlformats.org/officeDocument/2006/relationships/slideLayout" Target="../slideLayouts/slideLayout21.xml"/><Relationship Id="rId24" Type="http://schemas.openxmlformats.org/officeDocument/2006/relationships/slideLayout" Target="../slideLayouts/slideLayout22.xml"/><Relationship Id="rId25" Type="http://schemas.openxmlformats.org/officeDocument/2006/relationships/slideLayout" Target="../slideLayouts/slideLayout23.xml"/><Relationship Id="rId26" Type="http://schemas.openxmlformats.org/officeDocument/2006/relationships/slideLayout" Target="../slideLayouts/slideLayout24.xml"/><Relationship Id="rId27" Type="http://schemas.openxmlformats.org/officeDocument/2006/relationships/slideLayout" Target="../slideLayouts/slideLayout25.xml"/><Relationship Id="rId28" Type="http://schemas.openxmlformats.org/officeDocument/2006/relationships/slideLayout" Target="../slideLayouts/slideLayout26.xml"/><Relationship Id="rId29" Type="http://schemas.openxmlformats.org/officeDocument/2006/relationships/slideLayout" Target="../slideLayouts/slideLayout27.xml"/><Relationship Id="rId30" Type="http://schemas.openxmlformats.org/officeDocument/2006/relationships/slideLayout" Target="../slideLayouts/slideLayout28.xml"/><Relationship Id="rId31" Type="http://schemas.openxmlformats.org/officeDocument/2006/relationships/slideLayout" Target="../slideLayouts/slideLayout29.xml"/><Relationship Id="rId32" Type="http://schemas.openxmlformats.org/officeDocument/2006/relationships/slideLayout" Target="../slideLayouts/slideLayout30.xml"/><Relationship Id="rId33" Type="http://schemas.openxmlformats.org/officeDocument/2006/relationships/slideLayout" Target="../slideLayouts/slideLayout31.xml"/><Relationship Id="rId34" Type="http://schemas.openxmlformats.org/officeDocument/2006/relationships/slideLayout" Target="../slideLayouts/slideLayout32.xml"/><Relationship Id="rId35" Type="http://schemas.openxmlformats.org/officeDocument/2006/relationships/slideLayout" Target="../slideLayouts/slideLayout33.xml"/><Relationship Id="rId36" Type="http://schemas.openxmlformats.org/officeDocument/2006/relationships/slideLayout" Target="../slideLayouts/slideLayout34.xml"/><Relationship Id="rId37" Type="http://schemas.openxmlformats.org/officeDocument/2006/relationships/slideLayout" Target="../slideLayouts/slideLayout35.xml"/><Relationship Id="rId38" Type="http://schemas.openxmlformats.org/officeDocument/2006/relationships/slideLayout" Target="../slideLayouts/slideLayout36.xml"/><Relationship Id="rId39" Type="http://schemas.openxmlformats.org/officeDocument/2006/relationships/slideLayout" Target="../slideLayouts/slideLayout37.xml"/><Relationship Id="rId40" Type="http://schemas.openxmlformats.org/officeDocument/2006/relationships/slideLayout" Target="../slideLayouts/slideLayout38.xml"/><Relationship Id="rId41" Type="http://schemas.openxmlformats.org/officeDocument/2006/relationships/slideLayout" Target="../slideLayouts/slideLayout39.xml"/><Relationship Id="rId42" Type="http://schemas.openxmlformats.org/officeDocument/2006/relationships/slideLayout" Target="../slideLayouts/slideLayout40.xml"/><Relationship Id="rId43" Type="http://schemas.openxmlformats.org/officeDocument/2006/relationships/slideLayout" Target="../slideLayouts/slideLayout41.xml"/><Relationship Id="rId44" Type="http://schemas.openxmlformats.org/officeDocument/2006/relationships/slideLayout" Target="../slideLayouts/slideLayout42.xml"/><Relationship Id="rId45" Type="http://schemas.openxmlformats.org/officeDocument/2006/relationships/slideLayout" Target="../slideLayouts/slideLayout43.xml"/><Relationship Id="rId46" Type="http://schemas.openxmlformats.org/officeDocument/2006/relationships/slideLayout" Target="../slideLayouts/slideLayout44.xml"/><Relationship Id="rId47" Type="http://schemas.openxmlformats.org/officeDocument/2006/relationships/slideLayout" Target="../slideLayouts/slideLayout45.xml"/><Relationship Id="rId48" Type="http://schemas.openxmlformats.org/officeDocument/2006/relationships/slideLayout" Target="../slideLayouts/slideLayout46.xml"/><Relationship Id="rId49" Type="http://schemas.openxmlformats.org/officeDocument/2006/relationships/slideLayout" Target="../slideLayouts/slideLayout47.xml"/><Relationship Id="rId50" Type="http://schemas.openxmlformats.org/officeDocument/2006/relationships/slideLayout" Target="../slideLayouts/slideLayout48.xml"/><Relationship Id="rId51" Type="http://schemas.openxmlformats.org/officeDocument/2006/relationships/slideLayout" Target="../slideLayouts/slideLayout49.xml"/><Relationship Id="rId52" Type="http://schemas.openxmlformats.org/officeDocument/2006/relationships/slideLayout" Target="../slideLayouts/slideLayout50.xml"/><Relationship Id="rId53" Type="http://schemas.openxmlformats.org/officeDocument/2006/relationships/slideLayout" Target="../slideLayouts/slideLayout51.xml"/><Relationship Id="rId54"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977901" y="867834"/>
            <a:ext cx="22428201" cy="166370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sz="1800">
                <a:solidFill>
                  <a:srgbClr val="000000"/>
                </a:solidFill>
                <a:uFillTx/>
              </a:defRPr>
            </a:pPr>
            <a:r>
              <a:rPr sz="8400">
                <a:solidFill>
                  <a:srgbClr val="0F786E"/>
                </a:solidFill>
                <a:uFill>
                  <a:solidFill>
                    <a:srgbClr val="008881"/>
                  </a:solidFill>
                </a:uFill>
              </a:rPr>
              <a:t>Title Text</a:t>
            </a:r>
          </a:p>
        </p:txBody>
      </p:sp>
      <p:sp>
        <p:nvSpPr>
          <p:cNvPr id="3" name="Shape 3"/>
          <p:cNvSpPr/>
          <p:nvPr>
            <p:ph type="body" idx="1"/>
          </p:nvPr>
        </p:nvSpPr>
        <p:spPr>
          <a:xfrm>
            <a:off x="977903" y="2865967"/>
            <a:ext cx="22428201" cy="914400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sz="1800">
                <a:solidFill>
                  <a:srgbClr val="000000"/>
                </a:solidFill>
                <a:uFillTx/>
              </a:defRPr>
            </a:pPr>
            <a:r>
              <a:rPr sz="6400">
                <a:solidFill>
                  <a:srgbClr val="5E5E5E"/>
                </a:solidFill>
                <a:uFill>
                  <a:solidFill>
                    <a:srgbClr val="4D4D4D"/>
                  </a:solidFill>
                </a:uFill>
              </a:rPr>
              <a:t>Body Level One</a:t>
            </a:r>
            <a:endParaRPr sz="6400">
              <a:solidFill>
                <a:srgbClr val="5E5E5E"/>
              </a:solidFill>
              <a:uFill>
                <a:solidFill>
                  <a:srgbClr val="4D4D4D"/>
                </a:solidFill>
              </a:uFill>
            </a:endParaRPr>
          </a:p>
          <a:p>
            <a:pPr lvl="1">
              <a:defRPr sz="1800">
                <a:solidFill>
                  <a:srgbClr val="000000"/>
                </a:solidFill>
                <a:uFillTx/>
              </a:defRPr>
            </a:pPr>
            <a:r>
              <a:rPr sz="6400">
                <a:solidFill>
                  <a:srgbClr val="5E5E5E"/>
                </a:solidFill>
                <a:uFill>
                  <a:solidFill>
                    <a:srgbClr val="4D4D4D"/>
                  </a:solidFill>
                </a:uFill>
              </a:rPr>
              <a:t>Body Level Two</a:t>
            </a:r>
            <a:endParaRPr sz="6400">
              <a:solidFill>
                <a:srgbClr val="5E5E5E"/>
              </a:solidFill>
              <a:uFill>
                <a:solidFill>
                  <a:srgbClr val="4D4D4D"/>
                </a:solidFill>
              </a:uFill>
            </a:endParaRPr>
          </a:p>
          <a:p>
            <a:pPr lvl="2">
              <a:defRPr sz="1800">
                <a:solidFill>
                  <a:srgbClr val="000000"/>
                </a:solidFill>
                <a:uFillTx/>
              </a:defRPr>
            </a:pPr>
            <a:r>
              <a:rPr sz="6400">
                <a:solidFill>
                  <a:srgbClr val="5E5E5E"/>
                </a:solidFill>
                <a:uFill>
                  <a:solidFill>
                    <a:srgbClr val="4D4D4D"/>
                  </a:solidFill>
                </a:uFill>
              </a:rPr>
              <a:t>Body Level Three</a:t>
            </a:r>
            <a:endParaRPr sz="6400">
              <a:solidFill>
                <a:srgbClr val="5E5E5E"/>
              </a:solidFill>
              <a:uFill>
                <a:solidFill>
                  <a:srgbClr val="4D4D4D"/>
                </a:solidFill>
              </a:uFill>
            </a:endParaRPr>
          </a:p>
          <a:p>
            <a:pPr lvl="3">
              <a:defRPr sz="1800">
                <a:solidFill>
                  <a:srgbClr val="000000"/>
                </a:solidFill>
                <a:uFillTx/>
              </a:defRPr>
            </a:pPr>
            <a:r>
              <a:rPr sz="6400">
                <a:solidFill>
                  <a:srgbClr val="5E5E5E"/>
                </a:solidFill>
                <a:uFill>
                  <a:solidFill>
                    <a:srgbClr val="4D4D4D"/>
                  </a:solidFill>
                </a:uFill>
              </a:rPr>
              <a:t>Body Level Four</a:t>
            </a:r>
            <a:endParaRPr sz="6400">
              <a:solidFill>
                <a:srgbClr val="5E5E5E"/>
              </a:solidFill>
              <a:uFill>
                <a:solidFill>
                  <a:srgbClr val="4D4D4D"/>
                </a:solidFill>
              </a:uFill>
            </a:endParaRPr>
          </a:p>
          <a:p>
            <a:pPr lvl="4">
              <a:defRPr sz="1800">
                <a:solidFill>
                  <a:srgbClr val="000000"/>
                </a:solidFill>
                <a:uFillTx/>
              </a:defRPr>
            </a:pPr>
            <a:r>
              <a:rPr sz="6400">
                <a:solidFill>
                  <a:srgbClr val="5E5E5E"/>
                </a:solidFill>
                <a:uFill>
                  <a:solidFill>
                    <a:srgbClr val="4D4D4D"/>
                  </a:solidFill>
                </a:uFill>
              </a:rPr>
              <a:t>Body Level Five</a:t>
            </a:r>
          </a:p>
        </p:txBody>
      </p:sp>
      <p:sp>
        <p:nvSpPr>
          <p:cNvPr id="4" name="Shape 4"/>
          <p:cNvSpPr/>
          <p:nvPr>
            <p:ph type="sldNum" sz="quarter" idx="2"/>
          </p:nvPr>
        </p:nvSpPr>
        <p:spPr>
          <a:xfrm>
            <a:off x="22809200" y="13390655"/>
            <a:ext cx="1422400" cy="283791"/>
          </a:xfrm>
          <a:prstGeom prst="rect">
            <a:avLst/>
          </a:prstGeom>
          <a:ln w="12700">
            <a:miter lim="400000"/>
          </a:ln>
        </p:spPr>
        <p:txBody>
          <a:bodyPr lIns="0" tIns="0" rIns="0" bIns="0">
            <a:spAutoFit/>
          </a:bodyPr>
          <a:lstStyle>
            <a:lvl1pPr algn="r" defTabSz="914400">
              <a:defRPr sz="2000">
                <a:solidFill>
                  <a:srgbClr val="808080"/>
                </a:solidFill>
                <a:uFill>
                  <a:solidFill>
                    <a:srgbClr val="808080"/>
                  </a:solidFill>
                </a:uFill>
                <a:latin typeface="Arial"/>
                <a:ea typeface="Arial"/>
                <a:cs typeface="Arial"/>
                <a:sym typeface="Arial"/>
              </a:defRPr>
            </a:lvl1pPr>
          </a:lstStyle>
          <a:p>
            <a:pPr lvl="0"/>
            <a:fld id="{86CB4B4D-7CA3-9044-876B-883B54F8677D}" type="slidenum"/>
          </a:p>
        </p:txBody>
      </p:sp>
      <p:sp>
        <p:nvSpPr>
          <p:cNvPr id="5" name="Shape 5"/>
          <p:cNvSpPr/>
          <p:nvPr/>
        </p:nvSpPr>
        <p:spPr>
          <a:xfrm>
            <a:off x="-1" y="12344400"/>
            <a:ext cx="24384001" cy="1028702"/>
          </a:xfrm>
          <a:prstGeom prst="rect">
            <a:avLst/>
          </a:prstGeom>
          <a:solidFill>
            <a:srgbClr val="00786E"/>
          </a:solidFill>
          <a:ln w="12700">
            <a:miter lim="400000"/>
          </a:ln>
        </p:spPr>
        <p:txBody>
          <a:bodyPr lIns="121919" tIns="121919" rIns="121919" bIns="121919" anchor="ctr"/>
          <a:lstStyle/>
          <a:p>
            <a:pPr lvl="0" algn="l" defTabSz="914400">
              <a:defRPr sz="4800">
                <a:solidFill>
                  <a:srgbClr val="FFFFFF"/>
                </a:solidFill>
                <a:uFill>
                  <a:solidFill>
                    <a:srgbClr val="FFFFFF"/>
                  </a:solidFill>
                </a:uFill>
                <a:latin typeface="Arial"/>
                <a:ea typeface="Arial"/>
                <a:cs typeface="Arial"/>
                <a:sym typeface="Arial"/>
              </a:defRPr>
            </a:pPr>
          </a:p>
        </p:txBody>
      </p:sp>
      <p:sp>
        <p:nvSpPr>
          <p:cNvPr id="6" name="Shape 6"/>
          <p:cNvSpPr/>
          <p:nvPr/>
        </p:nvSpPr>
        <p:spPr>
          <a:xfrm>
            <a:off x="977901" y="13450264"/>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uFill>
                  <a:solidFill>
                    <a:srgbClr val="808080"/>
                  </a:solidFill>
                </a:uFill>
                <a:latin typeface="Arial"/>
                <a:ea typeface="Arial"/>
                <a:cs typeface="Arial"/>
                <a:sym typeface="Arial"/>
              </a:defRPr>
            </a:lvl1pPr>
          </a:lstStyle>
          <a:p>
            <a:pPr lvl="0">
              <a:defRPr sz="1800">
                <a:solidFill>
                  <a:srgbClr val="000000"/>
                </a:solidFill>
                <a:uFillTx/>
              </a:defRPr>
            </a:pPr>
            <a:r>
              <a:rPr sz="1600">
                <a:solidFill>
                  <a:srgbClr val="808080"/>
                </a:solidFill>
                <a:uFill>
                  <a:solidFill>
                    <a:srgbClr val="808080"/>
                  </a:solidFill>
                </a:uFill>
              </a:rPr>
              <a:t>© Copyright 2014 Pivotal. All rights reserved.</a:t>
            </a:r>
          </a:p>
        </p:txBody>
      </p:sp>
      <p:pic>
        <p:nvPicPr>
          <p:cNvPr id="7" name="pasted-image.pdf"/>
          <p:cNvPicPr/>
          <p:nvPr/>
        </p:nvPicPr>
        <p:blipFill>
          <a:blip r:embed="rId2">
            <a:extLst/>
          </a:blip>
          <a:stretch>
            <a:fillRect/>
          </a:stretch>
        </p:blipFill>
        <p:spPr>
          <a:xfrm>
            <a:off x="21167371" y="12558383"/>
            <a:ext cx="2573868" cy="609601"/>
          </a:xfrm>
          <a:prstGeom prst="rect">
            <a:avLst/>
          </a:prstGeom>
          <a:ln w="12700">
            <a:miter lim="400000"/>
          </a:ln>
        </p:spPr>
      </p:pic>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 id="2147483690" r:id="rId44"/>
    <p:sldLayoutId id="2147483691" r:id="rId45"/>
    <p:sldLayoutId id="2147483692" r:id="rId46"/>
    <p:sldLayoutId id="2147483693" r:id="rId47"/>
    <p:sldLayoutId id="2147483694" r:id="rId48"/>
    <p:sldLayoutId id="2147483695" r:id="rId49"/>
    <p:sldLayoutId id="2147483696" r:id="rId50"/>
    <p:sldLayoutId id="2147483697" r:id="rId51"/>
    <p:sldLayoutId id="2147483698" r:id="rId52"/>
    <p:sldLayoutId id="2147483699" r:id="rId53"/>
    <p:sldLayoutId id="2147483700" r:id="rId54"/>
  </p:sldLayoutIdLst>
  <p:transition spd="med" advClick="1"/>
  <p:txStyles>
    <p:titleStyle>
      <a:lvl1pPr>
        <a:lnSpc>
          <a:spcPct val="90000"/>
        </a:lnSpc>
        <a:defRPr sz="8400">
          <a:solidFill>
            <a:srgbClr val="0F786E"/>
          </a:solidFill>
          <a:uFill>
            <a:solidFill>
              <a:srgbClr val="008881"/>
            </a:solidFill>
          </a:uFill>
          <a:latin typeface="Avenir Next Medium"/>
          <a:ea typeface="Avenir Next Medium"/>
          <a:cs typeface="Avenir Next Medium"/>
          <a:sym typeface="Avenir Next Medium"/>
        </a:defRPr>
      </a:lvl1pPr>
      <a:lvl2pPr>
        <a:lnSpc>
          <a:spcPct val="90000"/>
        </a:lnSpc>
        <a:defRPr sz="8400">
          <a:solidFill>
            <a:srgbClr val="0F786E"/>
          </a:solidFill>
          <a:uFill>
            <a:solidFill>
              <a:srgbClr val="008881"/>
            </a:solidFill>
          </a:uFill>
          <a:latin typeface="Avenir Next Medium"/>
          <a:ea typeface="Avenir Next Medium"/>
          <a:cs typeface="Avenir Next Medium"/>
          <a:sym typeface="Avenir Next Medium"/>
        </a:defRPr>
      </a:lvl2pPr>
      <a:lvl3pPr>
        <a:lnSpc>
          <a:spcPct val="90000"/>
        </a:lnSpc>
        <a:defRPr sz="8400">
          <a:solidFill>
            <a:srgbClr val="0F786E"/>
          </a:solidFill>
          <a:uFill>
            <a:solidFill>
              <a:srgbClr val="008881"/>
            </a:solidFill>
          </a:uFill>
          <a:latin typeface="Avenir Next Medium"/>
          <a:ea typeface="Avenir Next Medium"/>
          <a:cs typeface="Avenir Next Medium"/>
          <a:sym typeface="Avenir Next Medium"/>
        </a:defRPr>
      </a:lvl3pPr>
      <a:lvl4pPr>
        <a:lnSpc>
          <a:spcPct val="90000"/>
        </a:lnSpc>
        <a:defRPr sz="8400">
          <a:solidFill>
            <a:srgbClr val="0F786E"/>
          </a:solidFill>
          <a:uFill>
            <a:solidFill>
              <a:srgbClr val="008881"/>
            </a:solidFill>
          </a:uFill>
          <a:latin typeface="Avenir Next Medium"/>
          <a:ea typeface="Avenir Next Medium"/>
          <a:cs typeface="Avenir Next Medium"/>
          <a:sym typeface="Avenir Next Medium"/>
        </a:defRPr>
      </a:lvl4pPr>
      <a:lvl5pPr>
        <a:lnSpc>
          <a:spcPct val="90000"/>
        </a:lnSpc>
        <a:defRPr sz="8400">
          <a:solidFill>
            <a:srgbClr val="0F786E"/>
          </a:solidFill>
          <a:uFill>
            <a:solidFill>
              <a:srgbClr val="008881"/>
            </a:solidFill>
          </a:uFill>
          <a:latin typeface="Avenir Next Medium"/>
          <a:ea typeface="Avenir Next Medium"/>
          <a:cs typeface="Avenir Next Medium"/>
          <a:sym typeface="Avenir Next Medium"/>
        </a:defRPr>
      </a:lvl5pPr>
      <a:lvl6pPr>
        <a:lnSpc>
          <a:spcPct val="90000"/>
        </a:lnSpc>
        <a:defRPr sz="8400">
          <a:solidFill>
            <a:srgbClr val="0F786E"/>
          </a:solidFill>
          <a:uFill>
            <a:solidFill>
              <a:srgbClr val="008881"/>
            </a:solidFill>
          </a:uFill>
          <a:latin typeface="Avenir Next Medium"/>
          <a:ea typeface="Avenir Next Medium"/>
          <a:cs typeface="Avenir Next Medium"/>
          <a:sym typeface="Avenir Next Medium"/>
        </a:defRPr>
      </a:lvl6pPr>
      <a:lvl7pPr>
        <a:lnSpc>
          <a:spcPct val="90000"/>
        </a:lnSpc>
        <a:defRPr sz="8400">
          <a:solidFill>
            <a:srgbClr val="0F786E"/>
          </a:solidFill>
          <a:uFill>
            <a:solidFill>
              <a:srgbClr val="008881"/>
            </a:solidFill>
          </a:uFill>
          <a:latin typeface="Avenir Next Medium"/>
          <a:ea typeface="Avenir Next Medium"/>
          <a:cs typeface="Avenir Next Medium"/>
          <a:sym typeface="Avenir Next Medium"/>
        </a:defRPr>
      </a:lvl7pPr>
      <a:lvl8pPr>
        <a:lnSpc>
          <a:spcPct val="90000"/>
        </a:lnSpc>
        <a:defRPr sz="8400">
          <a:solidFill>
            <a:srgbClr val="0F786E"/>
          </a:solidFill>
          <a:uFill>
            <a:solidFill>
              <a:srgbClr val="008881"/>
            </a:solidFill>
          </a:uFill>
          <a:latin typeface="Avenir Next Medium"/>
          <a:ea typeface="Avenir Next Medium"/>
          <a:cs typeface="Avenir Next Medium"/>
          <a:sym typeface="Avenir Next Medium"/>
        </a:defRPr>
      </a:lvl8pPr>
      <a:lvl9pPr>
        <a:lnSpc>
          <a:spcPct val="90000"/>
        </a:lnSpc>
        <a:defRPr sz="8400">
          <a:solidFill>
            <a:srgbClr val="0F786E"/>
          </a:solidFill>
          <a:uFill>
            <a:solidFill>
              <a:srgbClr val="008881"/>
            </a:solidFill>
          </a:uFill>
          <a:latin typeface="Avenir Next Medium"/>
          <a:ea typeface="Avenir Next Medium"/>
          <a:cs typeface="Avenir Next Medium"/>
          <a:sym typeface="Avenir Next Medium"/>
        </a:defRPr>
      </a:lvl9pPr>
    </p:titleStyle>
    <p:bodyStyle>
      <a:lvl1pPr marL="609600" indent="-609600">
        <a:spcBef>
          <a:spcPts val="1200"/>
        </a:spcBef>
        <a:buClr>
          <a:srgbClr val="0F786E"/>
        </a:buClr>
        <a:buSzPct val="100000"/>
        <a:buFont typeface="Wingdings"/>
        <a:buChar char="•"/>
        <a:defRPr sz="6400">
          <a:solidFill>
            <a:srgbClr val="5E5E5E"/>
          </a:solidFill>
          <a:uFill>
            <a:solidFill>
              <a:srgbClr val="4D4D4D"/>
            </a:solidFill>
          </a:uFill>
          <a:latin typeface="Avenir Next"/>
          <a:ea typeface="Avenir Next"/>
          <a:cs typeface="Avenir Next"/>
          <a:sym typeface="Avenir Next"/>
        </a:defRPr>
      </a:lvl1pPr>
      <a:lvl2pPr marL="1371600" indent="-914400">
        <a:spcBef>
          <a:spcPts val="1200"/>
        </a:spcBef>
        <a:buClr>
          <a:srgbClr val="0F786E"/>
        </a:buClr>
        <a:buSzPct val="100000"/>
        <a:buFont typeface="Wingdings"/>
        <a:buChar char="–"/>
        <a:defRPr sz="6400">
          <a:solidFill>
            <a:srgbClr val="5E5E5E"/>
          </a:solidFill>
          <a:uFill>
            <a:solidFill>
              <a:srgbClr val="4D4D4D"/>
            </a:solidFill>
          </a:uFill>
          <a:latin typeface="Avenir Next"/>
          <a:ea typeface="Avenir Next"/>
          <a:cs typeface="Avenir Next"/>
          <a:sym typeface="Avenir Next"/>
        </a:defRPr>
      </a:lvl2pPr>
      <a:lvl3pPr marL="1828800" indent="-914400">
        <a:spcBef>
          <a:spcPts val="1200"/>
        </a:spcBef>
        <a:buClr>
          <a:srgbClr val="0F786E"/>
        </a:buClr>
        <a:buSzPct val="100000"/>
        <a:buFont typeface="Wingdings"/>
        <a:buChar char="▪"/>
        <a:defRPr sz="6400">
          <a:solidFill>
            <a:srgbClr val="5E5E5E"/>
          </a:solidFill>
          <a:uFill>
            <a:solidFill>
              <a:srgbClr val="4D4D4D"/>
            </a:solidFill>
          </a:uFill>
          <a:latin typeface="Avenir Next"/>
          <a:ea typeface="Avenir Next"/>
          <a:cs typeface="Avenir Next"/>
          <a:sym typeface="Avenir Next"/>
        </a:defRPr>
      </a:lvl3pPr>
      <a:lvl4pPr marL="2904069" indent="-1532469">
        <a:spcBef>
          <a:spcPts val="1200"/>
        </a:spcBef>
        <a:buClr>
          <a:srgbClr val="0F786E"/>
        </a:buClr>
        <a:buSzPct val="100000"/>
        <a:buFont typeface="Wingdings"/>
        <a:buChar char="—"/>
        <a:defRPr sz="6400">
          <a:solidFill>
            <a:srgbClr val="5E5E5E"/>
          </a:solidFill>
          <a:uFill>
            <a:solidFill>
              <a:srgbClr val="4D4D4D"/>
            </a:solidFill>
          </a:uFill>
          <a:latin typeface="Avenir Next"/>
          <a:ea typeface="Avenir Next"/>
          <a:cs typeface="Avenir Next"/>
          <a:sym typeface="Avenir Next"/>
        </a:defRPr>
      </a:lvl4pPr>
      <a:lvl5pPr marL="3158836" indent="-1330036">
        <a:spcBef>
          <a:spcPts val="1200"/>
        </a:spcBef>
        <a:buClr>
          <a:srgbClr val="0F786E"/>
        </a:buClr>
        <a:buSzPct val="100000"/>
        <a:buFont typeface="Wingdings"/>
        <a:buChar char="»"/>
        <a:defRPr sz="6400">
          <a:solidFill>
            <a:srgbClr val="5E5E5E"/>
          </a:solidFill>
          <a:uFill>
            <a:solidFill>
              <a:srgbClr val="4D4D4D"/>
            </a:solidFill>
          </a:uFill>
          <a:latin typeface="Avenir Next"/>
          <a:ea typeface="Avenir Next"/>
          <a:cs typeface="Avenir Next"/>
          <a:sym typeface="Avenir Next"/>
        </a:defRPr>
      </a:lvl5pPr>
      <a:lvl6pPr marL="3017520" indent="-731520">
        <a:spcBef>
          <a:spcPts val="1200"/>
        </a:spcBef>
        <a:buClr>
          <a:srgbClr val="0F786E"/>
        </a:buClr>
        <a:buSzPct val="100000"/>
        <a:buFont typeface="Wingdings"/>
        <a:buChar char="•"/>
        <a:defRPr sz="6400">
          <a:solidFill>
            <a:srgbClr val="5E5E5E"/>
          </a:solidFill>
          <a:uFill>
            <a:solidFill>
              <a:srgbClr val="4D4D4D"/>
            </a:solidFill>
          </a:uFill>
          <a:latin typeface="Avenir Next"/>
          <a:ea typeface="Avenir Next"/>
          <a:cs typeface="Avenir Next"/>
          <a:sym typeface="Avenir Next"/>
        </a:defRPr>
      </a:lvl6pPr>
      <a:lvl7pPr marL="3474720" indent="-731520">
        <a:spcBef>
          <a:spcPts val="1200"/>
        </a:spcBef>
        <a:buClr>
          <a:srgbClr val="0F786E"/>
        </a:buClr>
        <a:buSzPct val="100000"/>
        <a:buFont typeface="Wingdings"/>
        <a:buChar char="•"/>
        <a:defRPr sz="6400">
          <a:solidFill>
            <a:srgbClr val="5E5E5E"/>
          </a:solidFill>
          <a:uFill>
            <a:solidFill>
              <a:srgbClr val="4D4D4D"/>
            </a:solidFill>
          </a:uFill>
          <a:latin typeface="Avenir Next"/>
          <a:ea typeface="Avenir Next"/>
          <a:cs typeface="Avenir Next"/>
          <a:sym typeface="Avenir Next"/>
        </a:defRPr>
      </a:lvl7pPr>
      <a:lvl8pPr marL="3931920" indent="-731520">
        <a:spcBef>
          <a:spcPts val="1200"/>
        </a:spcBef>
        <a:buClr>
          <a:srgbClr val="0F786E"/>
        </a:buClr>
        <a:buSzPct val="100000"/>
        <a:buFont typeface="Wingdings"/>
        <a:buChar char="•"/>
        <a:defRPr sz="6400">
          <a:solidFill>
            <a:srgbClr val="5E5E5E"/>
          </a:solidFill>
          <a:uFill>
            <a:solidFill>
              <a:srgbClr val="4D4D4D"/>
            </a:solidFill>
          </a:uFill>
          <a:latin typeface="Avenir Next"/>
          <a:ea typeface="Avenir Next"/>
          <a:cs typeface="Avenir Next"/>
          <a:sym typeface="Avenir Next"/>
        </a:defRPr>
      </a:lvl8pPr>
      <a:lvl9pPr marL="4389120" indent="-731520">
        <a:spcBef>
          <a:spcPts val="1200"/>
        </a:spcBef>
        <a:buClr>
          <a:srgbClr val="0F786E"/>
        </a:buClr>
        <a:buSzPct val="100000"/>
        <a:buFont typeface="Wingdings"/>
        <a:buChar char="•"/>
        <a:defRPr sz="6400">
          <a:solidFill>
            <a:srgbClr val="5E5E5E"/>
          </a:solidFill>
          <a:uFill>
            <a:solidFill>
              <a:srgbClr val="4D4D4D"/>
            </a:solidFill>
          </a:uFill>
          <a:latin typeface="Avenir Next"/>
          <a:ea typeface="Avenir Next"/>
          <a:cs typeface="Avenir Next"/>
          <a:sym typeface="Avenir Next"/>
        </a:defRPr>
      </a:lvl9pPr>
    </p:bodyStyle>
    <p:otherStyle>
      <a:lvl1pPr algn="r">
        <a:defRPr sz="2000">
          <a:solidFill>
            <a:schemeClr val="tx1"/>
          </a:solidFill>
          <a:uFill>
            <a:solidFill>
              <a:srgbClr val="808080"/>
            </a:solidFill>
          </a:uFill>
          <a:latin typeface="+mn-lt"/>
          <a:ea typeface="+mn-ea"/>
          <a:cs typeface="+mn-cs"/>
          <a:sym typeface="Arial"/>
        </a:defRPr>
      </a:lvl1pPr>
      <a:lvl2pPr indent="457200" algn="r">
        <a:defRPr sz="2000">
          <a:solidFill>
            <a:schemeClr val="tx1"/>
          </a:solidFill>
          <a:uFill>
            <a:solidFill>
              <a:srgbClr val="808080"/>
            </a:solidFill>
          </a:uFill>
          <a:latin typeface="+mn-lt"/>
          <a:ea typeface="+mn-ea"/>
          <a:cs typeface="+mn-cs"/>
          <a:sym typeface="Arial"/>
        </a:defRPr>
      </a:lvl2pPr>
      <a:lvl3pPr indent="914400" algn="r">
        <a:defRPr sz="2000">
          <a:solidFill>
            <a:schemeClr val="tx1"/>
          </a:solidFill>
          <a:uFill>
            <a:solidFill>
              <a:srgbClr val="808080"/>
            </a:solidFill>
          </a:uFill>
          <a:latin typeface="+mn-lt"/>
          <a:ea typeface="+mn-ea"/>
          <a:cs typeface="+mn-cs"/>
          <a:sym typeface="Arial"/>
        </a:defRPr>
      </a:lvl3pPr>
      <a:lvl4pPr indent="1371600" algn="r">
        <a:defRPr sz="2000">
          <a:solidFill>
            <a:schemeClr val="tx1"/>
          </a:solidFill>
          <a:uFill>
            <a:solidFill>
              <a:srgbClr val="808080"/>
            </a:solidFill>
          </a:uFill>
          <a:latin typeface="+mn-lt"/>
          <a:ea typeface="+mn-ea"/>
          <a:cs typeface="+mn-cs"/>
          <a:sym typeface="Arial"/>
        </a:defRPr>
      </a:lvl4pPr>
      <a:lvl5pPr indent="1828800" algn="r">
        <a:defRPr sz="2000">
          <a:solidFill>
            <a:schemeClr val="tx1"/>
          </a:solidFill>
          <a:uFill>
            <a:solidFill>
              <a:srgbClr val="808080"/>
            </a:solidFill>
          </a:uFill>
          <a:latin typeface="+mn-lt"/>
          <a:ea typeface="+mn-ea"/>
          <a:cs typeface="+mn-cs"/>
          <a:sym typeface="Arial"/>
        </a:defRPr>
      </a:lvl5pPr>
      <a:lvl6pPr indent="2286000" algn="r">
        <a:defRPr sz="2000">
          <a:solidFill>
            <a:schemeClr val="tx1"/>
          </a:solidFill>
          <a:uFill>
            <a:solidFill>
              <a:srgbClr val="808080"/>
            </a:solidFill>
          </a:uFill>
          <a:latin typeface="+mn-lt"/>
          <a:ea typeface="+mn-ea"/>
          <a:cs typeface="+mn-cs"/>
          <a:sym typeface="Arial"/>
        </a:defRPr>
      </a:lvl6pPr>
      <a:lvl7pPr indent="2743200" algn="r">
        <a:defRPr sz="2000">
          <a:solidFill>
            <a:schemeClr val="tx1"/>
          </a:solidFill>
          <a:uFill>
            <a:solidFill>
              <a:srgbClr val="808080"/>
            </a:solidFill>
          </a:uFill>
          <a:latin typeface="+mn-lt"/>
          <a:ea typeface="+mn-ea"/>
          <a:cs typeface="+mn-cs"/>
          <a:sym typeface="Arial"/>
        </a:defRPr>
      </a:lvl7pPr>
      <a:lvl8pPr indent="3200400" algn="r">
        <a:defRPr sz="2000">
          <a:solidFill>
            <a:schemeClr val="tx1"/>
          </a:solidFill>
          <a:uFill>
            <a:solidFill>
              <a:srgbClr val="808080"/>
            </a:solidFill>
          </a:uFill>
          <a:latin typeface="+mn-lt"/>
          <a:ea typeface="+mn-ea"/>
          <a:cs typeface="+mn-cs"/>
          <a:sym typeface="Arial"/>
        </a:defRPr>
      </a:lvl8pPr>
      <a:lvl9pPr indent="3657600" algn="r">
        <a:defRPr sz="2000">
          <a:solidFill>
            <a:schemeClr val="tx1"/>
          </a:solidFill>
          <a:uFill>
            <a:solidFill>
              <a:srgbClr val="808080"/>
            </a:solidFill>
          </a:uFill>
          <a:latin typeface="+mn-lt"/>
          <a:ea typeface="+mn-ea"/>
          <a:cs typeface="+mn-cs"/>
          <a:sym typeface="Arial"/>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jpe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2.jpe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2" Type="http://schemas.openxmlformats.org/officeDocument/2006/relationships/image" Target="../media/image37.png"/><Relationship Id="rId13" Type="http://schemas.openxmlformats.org/officeDocument/2006/relationships/image" Target="../media/image38.png"/><Relationship Id="rId14" Type="http://schemas.openxmlformats.org/officeDocument/2006/relationships/image" Target="../media/image39.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0.png"/><Relationship Id="rId3" Type="http://schemas.openxmlformats.org/officeDocument/2006/relationships/image" Target="../media/image46.png"/><Relationship Id="rId4" Type="http://schemas.openxmlformats.org/officeDocument/2006/relationships/image" Target="../media/image42.png"/><Relationship Id="rId5" Type="http://schemas.openxmlformats.org/officeDocument/2006/relationships/image" Target="../media/image47.png"/><Relationship Id="rId6" Type="http://schemas.openxmlformats.org/officeDocument/2006/relationships/image" Target="../media/image48.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9.png"/><Relationship Id="rId3" Type="http://schemas.openxmlformats.org/officeDocument/2006/relationships/image" Target="../media/image50.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51.png"/><Relationship Id="rId4" Type="http://schemas.openxmlformats.org/officeDocument/2006/relationships/image" Target="../media/image52.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51.png"/><Relationship Id="rId4" Type="http://schemas.openxmlformats.org/officeDocument/2006/relationships/image" Target="../media/image52.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3.jpe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xml"/><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8" Type="http://schemas.openxmlformats.org/officeDocument/2006/relationships/image" Target="../media/image62.png"/><Relationship Id="rId9" Type="http://schemas.openxmlformats.org/officeDocument/2006/relationships/image" Target="../media/image63.png"/><Relationship Id="rId10" Type="http://schemas.openxmlformats.org/officeDocument/2006/relationships/image" Target="../media/image64.png"/><Relationship Id="rId11" Type="http://schemas.openxmlformats.org/officeDocument/2006/relationships/image" Target="../media/image65.png"/><Relationship Id="rId12" Type="http://schemas.openxmlformats.org/officeDocument/2006/relationships/image" Target="../media/image66.png"/><Relationship Id="rId13" Type="http://schemas.openxmlformats.org/officeDocument/2006/relationships/image" Target="../media/image67.png"/><Relationship Id="rId14" Type="http://schemas.openxmlformats.org/officeDocument/2006/relationships/image" Target="../media/image68.png"/><Relationship Id="rId15" Type="http://schemas.openxmlformats.org/officeDocument/2006/relationships/image" Target="../media/image69.png"/><Relationship Id="rId16" Type="http://schemas.openxmlformats.org/officeDocument/2006/relationships/image" Target="../media/image70.png"/><Relationship Id="rId17" Type="http://schemas.openxmlformats.org/officeDocument/2006/relationships/image" Target="../media/image71.png"/><Relationship Id="rId18" Type="http://schemas.openxmlformats.org/officeDocument/2006/relationships/image" Target="../media/image72.png"/><Relationship Id="rId19" Type="http://schemas.openxmlformats.org/officeDocument/2006/relationships/image" Target="../media/image73.png"/><Relationship Id="rId20" Type="http://schemas.openxmlformats.org/officeDocument/2006/relationships/image" Target="../media/image74.png"/><Relationship Id="rId21" Type="http://schemas.openxmlformats.org/officeDocument/2006/relationships/image" Target="../media/image75.png"/><Relationship Id="rId22" Type="http://schemas.openxmlformats.org/officeDocument/2006/relationships/image" Target="../media/image76.png"/><Relationship Id="rId23" Type="http://schemas.openxmlformats.org/officeDocument/2006/relationships/image" Target="../media/image77.png"/><Relationship Id="rId24" Type="http://schemas.openxmlformats.org/officeDocument/2006/relationships/image" Target="../media/image78.png"/><Relationship Id="rId25" Type="http://schemas.openxmlformats.org/officeDocument/2006/relationships/image" Target="../media/image79.png"/><Relationship Id="rId26" Type="http://schemas.openxmlformats.org/officeDocument/2006/relationships/image" Target="../media/image80.png"/><Relationship Id="rId27" Type="http://schemas.openxmlformats.org/officeDocument/2006/relationships/image" Target="../media/image81.png"/><Relationship Id="rId28" Type="http://schemas.openxmlformats.org/officeDocument/2006/relationships/image" Target="../media/image82.png"/><Relationship Id="rId29" Type="http://schemas.openxmlformats.org/officeDocument/2006/relationships/image" Target="../media/image83.png"/><Relationship Id="rId30" Type="http://schemas.openxmlformats.org/officeDocument/2006/relationships/image" Target="../media/image84.png"/><Relationship Id="rId31" Type="http://schemas.openxmlformats.org/officeDocument/2006/relationships/image" Target="../media/image85.png"/><Relationship Id="rId32" Type="http://schemas.openxmlformats.org/officeDocument/2006/relationships/image" Target="../media/image86.png"/><Relationship Id="rId33" Type="http://schemas.openxmlformats.org/officeDocument/2006/relationships/image" Target="../media/image87.png"/><Relationship Id="rId34" Type="http://schemas.openxmlformats.org/officeDocument/2006/relationships/image" Target="../media/image88.png"/><Relationship Id="rId35" Type="http://schemas.openxmlformats.org/officeDocument/2006/relationships/image" Target="../media/image89.png"/><Relationship Id="rId36" Type="http://schemas.openxmlformats.org/officeDocument/2006/relationships/image" Target="../media/image1.tif"/><Relationship Id="rId37" Type="http://schemas.openxmlformats.org/officeDocument/2006/relationships/image" Target="../media/image2.tif"/><Relationship Id="rId38" Type="http://schemas.openxmlformats.org/officeDocument/2006/relationships/image" Target="../media/image3.tif"/><Relationship Id="rId39" Type="http://schemas.openxmlformats.org/officeDocument/2006/relationships/image" Target="../media/image4.tif"/><Relationship Id="rId40" Type="http://schemas.openxmlformats.org/officeDocument/2006/relationships/image" Target="../media/image5.tif"/><Relationship Id="rId41" Type="http://schemas.openxmlformats.org/officeDocument/2006/relationships/image" Target="../media/image6.tif"/><Relationship Id="rId42" Type="http://schemas.openxmlformats.org/officeDocument/2006/relationships/image" Target="../media/image7.tif"/><Relationship Id="rId43" Type="http://schemas.openxmlformats.org/officeDocument/2006/relationships/image" Target="../media/image8.tif"/><Relationship Id="rId44" Type="http://schemas.openxmlformats.org/officeDocument/2006/relationships/image" Target="../media/image9.tif"/><Relationship Id="rId45" Type="http://schemas.openxmlformats.org/officeDocument/2006/relationships/image" Target="../media/image10.tif"/><Relationship Id="rId46" Type="http://schemas.openxmlformats.org/officeDocument/2006/relationships/image" Target="../media/image11.tif"/></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92.png"/><Relationship Id="rId6" Type="http://schemas.openxmlformats.org/officeDocument/2006/relationships/image" Target="../media/image4.jpeg"/><Relationship Id="rId7" Type="http://schemas.openxmlformats.org/officeDocument/2006/relationships/image" Target="../media/image93.png"/><Relationship Id="rId8" Type="http://schemas.openxmlformats.org/officeDocument/2006/relationships/image" Target="../media/image94.png"/><Relationship Id="rId9" Type="http://schemas.openxmlformats.org/officeDocument/2006/relationships/image" Target="../media/image95.png"/><Relationship Id="rId10" Type="http://schemas.openxmlformats.org/officeDocument/2006/relationships/image" Target="../media/image96.png"/><Relationship Id="rId11" Type="http://schemas.openxmlformats.org/officeDocument/2006/relationships/image" Target="../media/image97.png"/><Relationship Id="rId12" Type="http://schemas.openxmlformats.org/officeDocument/2006/relationships/image" Target="../media/image5.jpeg"/><Relationship Id="rId13" Type="http://schemas.openxmlformats.org/officeDocument/2006/relationships/image" Target="../media/image98.png"/><Relationship Id="rId14" Type="http://schemas.openxmlformats.org/officeDocument/2006/relationships/image" Target="../media/image99.png"/><Relationship Id="rId15" Type="http://schemas.openxmlformats.org/officeDocument/2006/relationships/image" Target="../media/image100.png"/><Relationship Id="rId16" Type="http://schemas.openxmlformats.org/officeDocument/2006/relationships/image" Target="../media/image6.jpeg"/><Relationship Id="rId17" Type="http://schemas.openxmlformats.org/officeDocument/2006/relationships/image" Target="../media/image101.png"/><Relationship Id="rId18" Type="http://schemas.openxmlformats.org/officeDocument/2006/relationships/image" Target="../media/image102.png"/><Relationship Id="rId19" Type="http://schemas.openxmlformats.org/officeDocument/2006/relationships/image" Target="../media/image103.png"/><Relationship Id="rId20" Type="http://schemas.openxmlformats.org/officeDocument/2006/relationships/image" Target="../media/image7.jpeg"/><Relationship Id="rId21" Type="http://schemas.openxmlformats.org/officeDocument/2006/relationships/image" Target="../media/image104.png"/><Relationship Id="rId22" Type="http://schemas.openxmlformats.org/officeDocument/2006/relationships/image" Target="../media/image8.jpeg"/><Relationship Id="rId23" Type="http://schemas.openxmlformats.org/officeDocument/2006/relationships/image" Target="../media/image105.png"/><Relationship Id="rId24" Type="http://schemas.openxmlformats.org/officeDocument/2006/relationships/image" Target="../media/image106.png"/><Relationship Id="rId25" Type="http://schemas.openxmlformats.org/officeDocument/2006/relationships/image" Target="../media/image107.png"/><Relationship Id="rId26" Type="http://schemas.openxmlformats.org/officeDocument/2006/relationships/image" Target="../media/image108.png"/><Relationship Id="rId27" Type="http://schemas.openxmlformats.org/officeDocument/2006/relationships/image" Target="../media/image109.png"/><Relationship Id="rId28" Type="http://schemas.openxmlformats.org/officeDocument/2006/relationships/image" Target="../media/image110.png"/><Relationship Id="rId29" Type="http://schemas.openxmlformats.org/officeDocument/2006/relationships/image" Target="../media/image111.png"/><Relationship Id="rId30" Type="http://schemas.openxmlformats.org/officeDocument/2006/relationships/image" Target="../media/image112.png"/><Relationship Id="rId31" Type="http://schemas.openxmlformats.org/officeDocument/2006/relationships/image" Target="../media/image113.png"/><Relationship Id="rId32" Type="http://schemas.openxmlformats.org/officeDocument/2006/relationships/image" Target="../media/image9.jpeg"/><Relationship Id="rId33" Type="http://schemas.openxmlformats.org/officeDocument/2006/relationships/image" Target="../media/image114.png"/><Relationship Id="rId34" Type="http://schemas.openxmlformats.org/officeDocument/2006/relationships/image" Target="../media/image115.png"/><Relationship Id="rId35" Type="http://schemas.openxmlformats.org/officeDocument/2006/relationships/image" Target="../media/image116.png"/><Relationship Id="rId36" Type="http://schemas.openxmlformats.org/officeDocument/2006/relationships/image" Target="../media/image117.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8.png"/><Relationship Id="rId3" Type="http://schemas.openxmlformats.org/officeDocument/2006/relationships/image" Target="../media/image119.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3.xml"/><Relationship Id="rId3" Type="http://schemas.openxmlformats.org/officeDocument/2006/relationships/image" Target="../media/image120.png"/><Relationship Id="rId4" Type="http://schemas.openxmlformats.org/officeDocument/2006/relationships/image" Target="../media/image121.png"/><Relationship Id="rId5" Type="http://schemas.openxmlformats.org/officeDocument/2006/relationships/image" Target="../media/image122.png"/><Relationship Id="rId6" Type="http://schemas.openxmlformats.org/officeDocument/2006/relationships/image" Target="../media/image39.png"/><Relationship Id="rId7" Type="http://schemas.openxmlformats.org/officeDocument/2006/relationships/image" Target="../media/image123.png"/><Relationship Id="rId8" Type="http://schemas.openxmlformats.org/officeDocument/2006/relationships/image" Target="../media/image124.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5.png"/><Relationship Id="rId3" Type="http://schemas.openxmlformats.org/officeDocument/2006/relationships/image" Target="../media/image126.png"/><Relationship Id="rId4" Type="http://schemas.openxmlformats.org/officeDocument/2006/relationships/image" Target="../media/image127.png"/><Relationship Id="rId5" Type="http://schemas.openxmlformats.org/officeDocument/2006/relationships/image" Target="../media/image128.png"/><Relationship Id="rId6" Type="http://schemas.openxmlformats.org/officeDocument/2006/relationships/image" Target="../media/image129.png"/><Relationship Id="rId7" Type="http://schemas.openxmlformats.org/officeDocument/2006/relationships/image" Target="../media/image130.png"/><Relationship Id="rId8" Type="http://schemas.openxmlformats.org/officeDocument/2006/relationships/image" Target="../media/image131.png"/><Relationship Id="rId9" Type="http://schemas.openxmlformats.org/officeDocument/2006/relationships/image" Target="../media/image132.png"/><Relationship Id="rId10" Type="http://schemas.openxmlformats.org/officeDocument/2006/relationships/image" Target="../media/image133.png"/><Relationship Id="rId11" Type="http://schemas.openxmlformats.org/officeDocument/2006/relationships/image" Target="../media/image134.png"/><Relationship Id="rId12" Type="http://schemas.openxmlformats.org/officeDocument/2006/relationships/image" Target="../media/image135.png"/><Relationship Id="rId13" Type="http://schemas.openxmlformats.org/officeDocument/2006/relationships/image" Target="../media/image136.png"/><Relationship Id="rId14" Type="http://schemas.openxmlformats.org/officeDocument/2006/relationships/image" Target="../media/image137.png"/><Relationship Id="rId15" Type="http://schemas.openxmlformats.org/officeDocument/2006/relationships/image" Target="../media/image138.png"/><Relationship Id="rId16" Type="http://schemas.openxmlformats.org/officeDocument/2006/relationships/image" Target="../media/image139.png"/><Relationship Id="rId17" Type="http://schemas.openxmlformats.org/officeDocument/2006/relationships/image" Target="../media/image140.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41.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42.png"/><Relationship Id="rId4" Type="http://schemas.openxmlformats.org/officeDocument/2006/relationships/image" Target="../media/image143.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44.png"/><Relationship Id="rId4" Type="http://schemas.openxmlformats.org/officeDocument/2006/relationships/image" Target="../media/image145.png"/><Relationship Id="rId5" Type="http://schemas.openxmlformats.org/officeDocument/2006/relationships/image" Target="../media/image146.png"/><Relationship Id="rId6" Type="http://schemas.openxmlformats.org/officeDocument/2006/relationships/image" Target="../media/image147.png"/><Relationship Id="rId7" Type="http://schemas.openxmlformats.org/officeDocument/2006/relationships/image" Target="../media/image148.png"/><Relationship Id="rId8" Type="http://schemas.openxmlformats.org/officeDocument/2006/relationships/image" Target="../media/image149.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0.png"/><Relationship Id="rId3" Type="http://schemas.openxmlformats.org/officeDocument/2006/relationships/image" Target="../media/image151.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8" name="Shape 318"/>
          <p:cNvSpPr/>
          <p:nvPr>
            <p:ph type="title"/>
          </p:nvPr>
        </p:nvSpPr>
        <p:spPr>
          <a:prstGeom prst="rect">
            <a:avLst/>
          </a:prstGeom>
        </p:spPr>
        <p:txBody>
          <a:bodyPr/>
          <a:lstStyle/>
          <a:p>
            <a:pPr lvl="0">
              <a:defRPr sz="1800"/>
            </a:pPr>
            <a:r>
              <a:rPr sz="8000">
                <a:solidFill>
                  <a:srgbClr val="5E5E5E"/>
                </a:solidFill>
                <a:latin typeface="FreightSans Pro Medium"/>
                <a:ea typeface="FreightSans Pro Medium"/>
                <a:cs typeface="FreightSans Pro Medium"/>
                <a:sym typeface="FreightSans Pro Medium"/>
              </a:rPr>
              <a:t>Intro to:</a:t>
            </a:r>
            <a:r>
              <a:rPr sz="11200">
                <a:solidFill>
                  <a:srgbClr val="5E5E5E"/>
                </a:solidFill>
                <a:latin typeface="FreightSans Pro Medium"/>
                <a:ea typeface="FreightSans Pro Medium"/>
                <a:cs typeface="FreightSans Pro Medium"/>
                <a:sym typeface="FreightSans Pro Medium"/>
              </a:rPr>
              <a:t> </a:t>
            </a:r>
            <a:endParaRPr sz="11200">
              <a:solidFill>
                <a:srgbClr val="5E5E5E"/>
              </a:solidFill>
              <a:latin typeface="FreightSans Pro Medium"/>
              <a:ea typeface="FreightSans Pro Medium"/>
              <a:cs typeface="FreightSans Pro Medium"/>
              <a:sym typeface="FreightSans Pro Medium"/>
            </a:endParaRPr>
          </a:p>
          <a:p>
            <a:pPr lvl="0">
              <a:defRPr sz="1800"/>
            </a:pPr>
            <a:r>
              <a:rPr sz="11200">
                <a:solidFill>
                  <a:srgbClr val="10786D"/>
                </a:solidFill>
                <a:latin typeface="FreightSans Pro Medium"/>
                <a:ea typeface="FreightSans Pro Medium"/>
                <a:cs typeface="FreightSans Pro Medium"/>
                <a:sym typeface="FreightSans Pro Medium"/>
              </a:rPr>
              <a:t>Pivotal </a:t>
            </a:r>
            <a:r>
              <a:rPr sz="11200">
                <a:solidFill>
                  <a:srgbClr val="10786D"/>
                </a:solidFill>
                <a:latin typeface="FreightSans Pro Semibold"/>
                <a:ea typeface="FreightSans Pro Semibold"/>
                <a:cs typeface="FreightSans Pro Semibold"/>
                <a:sym typeface="FreightSans Pro Semibold"/>
              </a:rPr>
              <a:t>Cloud Foundry</a:t>
            </a:r>
          </a:p>
        </p:txBody>
      </p:sp>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0" name="Shape 470"/>
          <p:cNvSpPr/>
          <p:nvPr/>
        </p:nvSpPr>
        <p:spPr>
          <a:xfrm>
            <a:off x="4798517" y="9576565"/>
            <a:ext cx="1841686" cy="2194897"/>
          </a:xfrm>
          <a:prstGeom prst="rect">
            <a:avLst/>
          </a:prstGeom>
          <a:solidFill>
            <a:srgbClr val="949494"/>
          </a:solidFill>
          <a:ln w="25400">
            <a:solidFill>
              <a:srgbClr val="4D4D4D"/>
            </a:solidFill>
            <a:round/>
          </a:ln>
        </p:spPr>
        <p:txBody>
          <a:bodyPr lIns="121919" tIns="121919" rIns="121919" bIns="121919" anchor="ctr"/>
          <a:lstStyle/>
          <a:p>
            <a:pPr lvl="0" defTabSz="1218535">
              <a:defRPr cap="all" sz="2400">
                <a:solidFill>
                  <a:srgbClr val="FFFFFF"/>
                </a:solidFill>
                <a:latin typeface="Arial"/>
                <a:ea typeface="Arial"/>
                <a:cs typeface="Arial"/>
                <a:sym typeface="Arial"/>
              </a:defRPr>
            </a:pPr>
          </a:p>
        </p:txBody>
      </p:sp>
      <p:sp>
        <p:nvSpPr>
          <p:cNvPr id="471" name="Shape 471"/>
          <p:cNvSpPr/>
          <p:nvPr/>
        </p:nvSpPr>
        <p:spPr>
          <a:xfrm>
            <a:off x="277106" y="7121719"/>
            <a:ext cx="8675145" cy="774988"/>
          </a:xfrm>
          <a:prstGeom prst="rect">
            <a:avLst/>
          </a:prstGeom>
          <a:ln w="12700">
            <a:miter lim="400000"/>
          </a:ln>
          <a:extLst>
            <a:ext uri="{C572A759-6A51-4108-AA02-DFA0A04FC94B}">
              <ma14:wrappingTextBoxFlag xmlns:ma14="http://schemas.microsoft.com/office/mac/drawingml/2011/main" val="1"/>
            </a:ext>
          </a:extLst>
        </p:spPr>
        <p:txBody>
          <a:bodyPr lIns="91418" tIns="91418" rIns="91418" bIns="91418">
            <a:spAutoFit/>
          </a:bodyPr>
          <a:lstStyle>
            <a:lvl1pPr defTabSz="914400">
              <a:defRPr b="1" sz="4200">
                <a:solidFill>
                  <a:srgbClr val="F16F3B"/>
                </a:solidFill>
                <a:latin typeface="Arial"/>
                <a:ea typeface="Arial"/>
                <a:cs typeface="Arial"/>
                <a:sym typeface="Arial"/>
              </a:defRPr>
            </a:lvl1pPr>
          </a:lstStyle>
          <a:p>
            <a:pPr lvl="0">
              <a:defRPr b="0" sz="1800">
                <a:solidFill>
                  <a:srgbClr val="000000"/>
                </a:solidFill>
              </a:defRPr>
            </a:pPr>
            <a:r>
              <a:rPr b="1" sz="4200">
                <a:solidFill>
                  <a:srgbClr val="F16F3B"/>
                </a:solidFill>
              </a:rPr>
              <a:t>Legacy Silos</a:t>
            </a:r>
          </a:p>
        </p:txBody>
      </p:sp>
      <p:pic>
        <p:nvPicPr>
          <p:cNvPr id="472" name="image11.jpg"/>
          <p:cNvPicPr/>
          <p:nvPr/>
        </p:nvPicPr>
        <p:blipFill>
          <a:blip r:embed="rId3">
            <a:extLst/>
          </a:blip>
          <a:stretch>
            <a:fillRect/>
          </a:stretch>
        </p:blipFill>
        <p:spPr>
          <a:xfrm>
            <a:off x="10727192" y="3398887"/>
            <a:ext cx="11751534" cy="3895092"/>
          </a:xfrm>
          <a:prstGeom prst="rect">
            <a:avLst/>
          </a:prstGeom>
          <a:ln w="12700">
            <a:miter lim="400000"/>
          </a:ln>
        </p:spPr>
      </p:pic>
      <p:sp>
        <p:nvSpPr>
          <p:cNvPr id="473" name="Shape 473"/>
          <p:cNvSpPr/>
          <p:nvPr/>
        </p:nvSpPr>
        <p:spPr>
          <a:xfrm>
            <a:off x="10347296" y="2692850"/>
            <a:ext cx="12488849" cy="4707164"/>
          </a:xfrm>
          <a:prstGeom prst="roundRect">
            <a:avLst>
              <a:gd name="adj" fmla="val 1809"/>
            </a:avLst>
          </a:prstGeom>
          <a:solidFill>
            <a:srgbClr val="FFFFFF">
              <a:alpha val="50195"/>
            </a:srgbClr>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474" name="Shape 474"/>
          <p:cNvSpPr/>
          <p:nvPr/>
        </p:nvSpPr>
        <p:spPr>
          <a:xfrm>
            <a:off x="10598133" y="2620261"/>
            <a:ext cx="12232330" cy="774988"/>
          </a:xfrm>
          <a:prstGeom prst="rect">
            <a:avLst/>
          </a:prstGeom>
          <a:ln w="12700">
            <a:miter lim="400000"/>
          </a:ln>
          <a:extLst>
            <a:ext uri="{C572A759-6A51-4108-AA02-DFA0A04FC94B}">
              <ma14:wrappingTextBoxFlag xmlns:ma14="http://schemas.microsoft.com/office/mac/drawingml/2011/main" val="1"/>
            </a:ext>
          </a:extLst>
        </p:spPr>
        <p:txBody>
          <a:bodyPr lIns="91418" tIns="91418" rIns="91418" bIns="91418">
            <a:spAutoFit/>
          </a:bodyPr>
          <a:lstStyle>
            <a:lvl1pPr defTabSz="914400">
              <a:defRPr b="1" sz="4200">
                <a:solidFill>
                  <a:srgbClr val="F16F3B"/>
                </a:solidFill>
                <a:latin typeface="Arial"/>
                <a:ea typeface="Arial"/>
                <a:cs typeface="Arial"/>
                <a:sym typeface="Arial"/>
              </a:defRPr>
            </a:lvl1pPr>
          </a:lstStyle>
          <a:p>
            <a:pPr lvl="0">
              <a:defRPr b="0" sz="1800">
                <a:solidFill>
                  <a:srgbClr val="000000"/>
                </a:solidFill>
              </a:defRPr>
            </a:pPr>
            <a:r>
              <a:rPr b="1" sz="4200">
                <a:solidFill>
                  <a:srgbClr val="F16F3B"/>
                </a:solidFill>
              </a:rPr>
              <a:t>Modern Silos</a:t>
            </a:r>
          </a:p>
        </p:txBody>
      </p:sp>
      <p:sp>
        <p:nvSpPr>
          <p:cNvPr id="475" name="Shape 475"/>
          <p:cNvSpPr/>
          <p:nvPr/>
        </p:nvSpPr>
        <p:spPr>
          <a:xfrm>
            <a:off x="13951887" y="8492397"/>
            <a:ext cx="10432111" cy="3132198"/>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lvl="0" marL="639233" indent="-575733" algn="l" defTabSz="914400">
              <a:spcBef>
                <a:spcPts val="300"/>
              </a:spcBef>
              <a:buClr>
                <a:srgbClr val="1C7B70"/>
              </a:buClr>
              <a:buSzPct val="100000"/>
              <a:buFont typeface="Wingdings"/>
              <a:buChar char="▪"/>
              <a:defRPr sz="1800"/>
            </a:pPr>
            <a:r>
              <a:rPr sz="4800">
                <a:solidFill>
                  <a:srgbClr val="00685D"/>
                </a:solidFill>
                <a:latin typeface="Arial"/>
                <a:ea typeface="Arial"/>
                <a:cs typeface="Arial"/>
                <a:sym typeface="Arial"/>
              </a:rPr>
              <a:t> Captive apps and data </a:t>
            </a:r>
            <a:endParaRPr sz="4800">
              <a:solidFill>
                <a:srgbClr val="00685D"/>
              </a:solidFill>
              <a:latin typeface="Arial"/>
              <a:ea typeface="Arial"/>
              <a:cs typeface="Arial"/>
              <a:sym typeface="Arial"/>
            </a:endParaRPr>
          </a:p>
          <a:p>
            <a:pPr lvl="0" marL="639233" indent="-575733" algn="l" defTabSz="914400">
              <a:spcBef>
                <a:spcPts val="300"/>
              </a:spcBef>
              <a:buClr>
                <a:srgbClr val="1C7B70"/>
              </a:buClr>
              <a:buSzPct val="100000"/>
              <a:buFont typeface="Wingdings"/>
              <a:buChar char="▪"/>
              <a:defRPr sz="1800"/>
            </a:pPr>
            <a:r>
              <a:rPr sz="4800">
                <a:solidFill>
                  <a:srgbClr val="00685D"/>
                </a:solidFill>
                <a:latin typeface="Arial"/>
                <a:ea typeface="Arial"/>
                <a:cs typeface="Arial"/>
                <a:sym typeface="Arial"/>
              </a:rPr>
              <a:t> Closed source/proprietary </a:t>
            </a:r>
            <a:endParaRPr sz="4800">
              <a:solidFill>
                <a:srgbClr val="00685D"/>
              </a:solidFill>
              <a:latin typeface="Arial"/>
              <a:ea typeface="Arial"/>
              <a:cs typeface="Arial"/>
              <a:sym typeface="Arial"/>
            </a:endParaRPr>
          </a:p>
          <a:p>
            <a:pPr lvl="0" marL="639233" indent="-575733" algn="l" defTabSz="914400">
              <a:spcBef>
                <a:spcPts val="300"/>
              </a:spcBef>
              <a:buClr>
                <a:srgbClr val="1C7B70"/>
              </a:buClr>
              <a:buSzPct val="100000"/>
              <a:buFont typeface="Wingdings"/>
              <a:buChar char="▪"/>
              <a:defRPr sz="1800"/>
            </a:pPr>
            <a:r>
              <a:rPr sz="4800">
                <a:solidFill>
                  <a:srgbClr val="00685D"/>
                </a:solidFill>
                <a:latin typeface="Arial"/>
                <a:ea typeface="Arial"/>
                <a:cs typeface="Arial"/>
                <a:sym typeface="Arial"/>
              </a:rPr>
              <a:t> Vendor lock-in</a:t>
            </a:r>
            <a:endParaRPr sz="4800">
              <a:solidFill>
                <a:srgbClr val="00685D"/>
              </a:solidFill>
              <a:latin typeface="Arial"/>
              <a:ea typeface="Arial"/>
              <a:cs typeface="Arial"/>
              <a:sym typeface="Arial"/>
            </a:endParaRPr>
          </a:p>
          <a:p>
            <a:pPr lvl="0" marL="639233" indent="-575733" algn="l" defTabSz="914400">
              <a:spcBef>
                <a:spcPts val="300"/>
              </a:spcBef>
              <a:buClr>
                <a:srgbClr val="1C7B70"/>
              </a:buClr>
              <a:buSzPct val="100000"/>
              <a:buFont typeface="Wingdings"/>
              <a:buChar char="▪"/>
              <a:defRPr sz="1800"/>
            </a:pPr>
            <a:r>
              <a:rPr sz="4800">
                <a:solidFill>
                  <a:srgbClr val="00685D"/>
                </a:solidFill>
                <a:latin typeface="Arial"/>
                <a:ea typeface="Arial"/>
                <a:cs typeface="Arial"/>
                <a:sym typeface="Arial"/>
              </a:rPr>
              <a:t> Talent and Expertise gap </a:t>
            </a:r>
          </a:p>
        </p:txBody>
      </p:sp>
      <p:pic>
        <p:nvPicPr>
          <p:cNvPr id="476" name="image12.png" descr="big arrow 3.png"/>
          <p:cNvPicPr/>
          <p:nvPr/>
        </p:nvPicPr>
        <p:blipFill>
          <a:blip r:embed="rId4">
            <a:alphaModFix amt="54000"/>
            <a:extLst/>
          </a:blip>
          <a:stretch>
            <a:fillRect/>
          </a:stretch>
        </p:blipFill>
        <p:spPr>
          <a:xfrm rot="20555189">
            <a:off x="7246036" y="7703928"/>
            <a:ext cx="7131626" cy="2162561"/>
          </a:xfrm>
          <a:prstGeom prst="rect">
            <a:avLst/>
          </a:prstGeom>
          <a:ln w="12700">
            <a:miter lim="400000"/>
          </a:ln>
        </p:spPr>
      </p:pic>
      <p:grpSp>
        <p:nvGrpSpPr>
          <p:cNvPr id="504" name="Group 504"/>
          <p:cNvGrpSpPr/>
          <p:nvPr/>
        </p:nvGrpSpPr>
        <p:grpSpPr>
          <a:xfrm>
            <a:off x="763341" y="8417781"/>
            <a:ext cx="7908864" cy="3371352"/>
            <a:chOff x="0" y="0"/>
            <a:chExt cx="7908862" cy="3371350"/>
          </a:xfrm>
        </p:grpSpPr>
        <p:grpSp>
          <p:nvGrpSpPr>
            <p:cNvPr id="495" name="Group 495"/>
            <p:cNvGrpSpPr/>
            <p:nvPr/>
          </p:nvGrpSpPr>
          <p:grpSpPr>
            <a:xfrm>
              <a:off x="0" y="0"/>
              <a:ext cx="7908864" cy="3371351"/>
              <a:chOff x="0" y="0"/>
              <a:chExt cx="7908862" cy="3371350"/>
            </a:xfrm>
          </p:grpSpPr>
          <p:grpSp>
            <p:nvGrpSpPr>
              <p:cNvPr id="484" name="Group 484"/>
              <p:cNvGrpSpPr/>
              <p:nvPr/>
            </p:nvGrpSpPr>
            <p:grpSpPr>
              <a:xfrm>
                <a:off x="0" y="0"/>
                <a:ext cx="7908864" cy="3371351"/>
                <a:chOff x="0" y="0"/>
                <a:chExt cx="7908863" cy="3371350"/>
              </a:xfrm>
            </p:grpSpPr>
            <p:sp>
              <p:nvSpPr>
                <p:cNvPr id="477" name="Shape 477"/>
                <p:cNvSpPr/>
                <p:nvPr/>
              </p:nvSpPr>
              <p:spPr>
                <a:xfrm>
                  <a:off x="4033595" y="0"/>
                  <a:ext cx="1841686" cy="1164505"/>
                </a:xfrm>
                <a:prstGeom prst="rect">
                  <a:avLst/>
                </a:prstGeom>
                <a:solidFill>
                  <a:srgbClr val="FFFFFF"/>
                </a:solidFill>
                <a:ln w="25400" cap="flat">
                  <a:solidFill>
                    <a:srgbClr val="4D4D4D"/>
                  </a:solidFill>
                  <a:prstDash val="solid"/>
                  <a:round/>
                </a:ln>
                <a:effectLst/>
              </p:spPr>
              <p:txBody>
                <a:bodyPr wrap="square" lIns="121919" tIns="121919" rIns="121919" bIns="121919" numCol="1" anchor="ctr">
                  <a:noAutofit/>
                </a:bodyPr>
                <a:lstStyle/>
                <a:p>
                  <a:pPr lvl="0" defTabSz="1218535">
                    <a:defRPr cap="all" sz="2400">
                      <a:solidFill>
                        <a:srgbClr val="FFFFFF"/>
                      </a:solidFill>
                      <a:latin typeface="Arial"/>
                      <a:ea typeface="Arial"/>
                      <a:cs typeface="Arial"/>
                      <a:sym typeface="Arial"/>
                    </a:defRPr>
                  </a:pPr>
                </a:p>
              </p:txBody>
            </p:sp>
            <p:sp>
              <p:nvSpPr>
                <p:cNvPr id="478" name="Shape 478"/>
                <p:cNvSpPr/>
                <p:nvPr/>
              </p:nvSpPr>
              <p:spPr>
                <a:xfrm>
                  <a:off x="0" y="1164505"/>
                  <a:ext cx="1841686" cy="2194897"/>
                </a:xfrm>
                <a:prstGeom prst="rect">
                  <a:avLst/>
                </a:prstGeom>
                <a:solidFill>
                  <a:srgbClr val="949494"/>
                </a:solidFill>
                <a:ln w="25400" cap="flat">
                  <a:solidFill>
                    <a:srgbClr val="4D4D4D"/>
                  </a:solidFill>
                  <a:prstDash val="solid"/>
                  <a:round/>
                </a:ln>
                <a:effectLst/>
              </p:spPr>
              <p:txBody>
                <a:bodyPr wrap="square" lIns="121919" tIns="121919" rIns="121919" bIns="121919" numCol="1" anchor="ctr">
                  <a:noAutofit/>
                </a:bodyPr>
                <a:lstStyle/>
                <a:p>
                  <a:pPr lvl="0" defTabSz="1218535">
                    <a:defRPr cap="all" sz="2400">
                      <a:solidFill>
                        <a:srgbClr val="FFFFFF"/>
                      </a:solidFill>
                      <a:latin typeface="Arial"/>
                      <a:ea typeface="Arial"/>
                      <a:cs typeface="Arial"/>
                      <a:sym typeface="Arial"/>
                    </a:defRPr>
                  </a:pPr>
                </a:p>
              </p:txBody>
            </p:sp>
            <p:sp>
              <p:nvSpPr>
                <p:cNvPr id="479" name="Shape 479"/>
                <p:cNvSpPr/>
                <p:nvPr/>
              </p:nvSpPr>
              <p:spPr>
                <a:xfrm>
                  <a:off x="0" y="3"/>
                  <a:ext cx="1841686" cy="1164505"/>
                </a:xfrm>
                <a:prstGeom prst="rect">
                  <a:avLst/>
                </a:prstGeom>
                <a:solidFill>
                  <a:srgbClr val="FFFFFF"/>
                </a:solidFill>
                <a:ln w="25400" cap="flat">
                  <a:solidFill>
                    <a:srgbClr val="4D4D4D"/>
                  </a:solidFill>
                  <a:prstDash val="solid"/>
                  <a:round/>
                </a:ln>
                <a:effectLst/>
              </p:spPr>
              <p:txBody>
                <a:bodyPr wrap="square" lIns="121919" tIns="121919" rIns="121919" bIns="121919" numCol="1" anchor="ctr">
                  <a:noAutofit/>
                </a:bodyPr>
                <a:lstStyle/>
                <a:p>
                  <a:pPr lvl="0" defTabSz="1218535">
                    <a:defRPr cap="all" sz="2400">
                      <a:solidFill>
                        <a:srgbClr val="FFFFFF"/>
                      </a:solidFill>
                      <a:latin typeface="Arial"/>
                      <a:ea typeface="Arial"/>
                      <a:cs typeface="Arial"/>
                      <a:sym typeface="Arial"/>
                    </a:defRPr>
                  </a:pPr>
                </a:p>
              </p:txBody>
            </p:sp>
            <p:sp>
              <p:nvSpPr>
                <p:cNvPr id="480" name="Shape 480"/>
                <p:cNvSpPr/>
                <p:nvPr/>
              </p:nvSpPr>
              <p:spPr>
                <a:xfrm>
                  <a:off x="2034296" y="1164505"/>
                  <a:ext cx="1841686" cy="2194897"/>
                </a:xfrm>
                <a:prstGeom prst="rect">
                  <a:avLst/>
                </a:prstGeom>
                <a:solidFill>
                  <a:srgbClr val="949494"/>
                </a:solidFill>
                <a:ln w="25400" cap="flat">
                  <a:solidFill>
                    <a:srgbClr val="4D4D4D"/>
                  </a:solidFill>
                  <a:prstDash val="solid"/>
                  <a:round/>
                </a:ln>
                <a:effectLst/>
              </p:spPr>
              <p:txBody>
                <a:bodyPr wrap="square" lIns="121919" tIns="121919" rIns="121919" bIns="121919" numCol="1" anchor="ctr">
                  <a:noAutofit/>
                </a:bodyPr>
                <a:lstStyle/>
                <a:p>
                  <a:pPr lvl="0" defTabSz="1218535">
                    <a:defRPr cap="all" sz="2400">
                      <a:solidFill>
                        <a:srgbClr val="FFFFFF"/>
                      </a:solidFill>
                      <a:latin typeface="Arial"/>
                      <a:ea typeface="Arial"/>
                      <a:cs typeface="Arial"/>
                      <a:sym typeface="Arial"/>
                    </a:defRPr>
                  </a:pPr>
                </a:p>
              </p:txBody>
            </p:sp>
            <p:sp>
              <p:nvSpPr>
                <p:cNvPr id="481" name="Shape 481"/>
                <p:cNvSpPr/>
                <p:nvPr/>
              </p:nvSpPr>
              <p:spPr>
                <a:xfrm>
                  <a:off x="2034296" y="3"/>
                  <a:ext cx="1841686" cy="1164505"/>
                </a:xfrm>
                <a:prstGeom prst="rect">
                  <a:avLst/>
                </a:prstGeom>
                <a:solidFill>
                  <a:srgbClr val="FFFFFF"/>
                </a:solidFill>
                <a:ln w="25400" cap="flat">
                  <a:solidFill>
                    <a:srgbClr val="4D4D4D"/>
                  </a:solidFill>
                  <a:prstDash val="solid"/>
                  <a:round/>
                </a:ln>
                <a:effectLst/>
              </p:spPr>
              <p:txBody>
                <a:bodyPr wrap="square" lIns="121919" tIns="121919" rIns="121919" bIns="121919" numCol="1" anchor="ctr">
                  <a:noAutofit/>
                </a:bodyPr>
                <a:lstStyle/>
                <a:p>
                  <a:pPr lvl="0" defTabSz="1218535">
                    <a:defRPr cap="all" sz="2400">
                      <a:solidFill>
                        <a:srgbClr val="FFFFFF"/>
                      </a:solidFill>
                      <a:latin typeface="Arial"/>
                      <a:ea typeface="Arial"/>
                      <a:cs typeface="Arial"/>
                      <a:sym typeface="Arial"/>
                    </a:defRPr>
                  </a:pPr>
                </a:p>
              </p:txBody>
            </p:sp>
            <p:sp>
              <p:nvSpPr>
                <p:cNvPr id="482" name="Shape 482"/>
                <p:cNvSpPr/>
                <p:nvPr/>
              </p:nvSpPr>
              <p:spPr>
                <a:xfrm>
                  <a:off x="6067177" y="1176454"/>
                  <a:ext cx="1841687" cy="2194897"/>
                </a:xfrm>
                <a:prstGeom prst="rect">
                  <a:avLst/>
                </a:prstGeom>
                <a:solidFill>
                  <a:srgbClr val="949494"/>
                </a:solidFill>
                <a:ln w="25400" cap="flat">
                  <a:solidFill>
                    <a:srgbClr val="4D4D4D"/>
                  </a:solidFill>
                  <a:prstDash val="solid"/>
                  <a:round/>
                </a:ln>
                <a:effectLst/>
              </p:spPr>
              <p:txBody>
                <a:bodyPr wrap="square" lIns="121919" tIns="121919" rIns="121919" bIns="121919" numCol="1" anchor="ctr">
                  <a:noAutofit/>
                </a:bodyPr>
                <a:lstStyle/>
                <a:p>
                  <a:pPr lvl="0" defTabSz="1218535">
                    <a:defRPr cap="all" sz="2400">
                      <a:solidFill>
                        <a:srgbClr val="FFFFFF"/>
                      </a:solidFill>
                      <a:latin typeface="Arial"/>
                      <a:ea typeface="Arial"/>
                      <a:cs typeface="Arial"/>
                      <a:sym typeface="Arial"/>
                    </a:defRPr>
                  </a:pPr>
                </a:p>
              </p:txBody>
            </p:sp>
            <p:sp>
              <p:nvSpPr>
                <p:cNvPr id="483" name="Shape 483"/>
                <p:cNvSpPr/>
                <p:nvPr/>
              </p:nvSpPr>
              <p:spPr>
                <a:xfrm>
                  <a:off x="6067177" y="11952"/>
                  <a:ext cx="1841687" cy="1164505"/>
                </a:xfrm>
                <a:prstGeom prst="rect">
                  <a:avLst/>
                </a:prstGeom>
                <a:solidFill>
                  <a:srgbClr val="FFFFFF"/>
                </a:solidFill>
                <a:ln w="25400" cap="flat">
                  <a:solidFill>
                    <a:srgbClr val="4D4D4D"/>
                  </a:solidFill>
                  <a:prstDash val="solid"/>
                  <a:round/>
                </a:ln>
                <a:effectLst/>
              </p:spPr>
              <p:txBody>
                <a:bodyPr wrap="square" lIns="121919" tIns="121919" rIns="121919" bIns="121919" numCol="1" anchor="ctr">
                  <a:noAutofit/>
                </a:bodyPr>
                <a:lstStyle/>
                <a:p>
                  <a:pPr lvl="0" defTabSz="1218535">
                    <a:defRPr cap="all" sz="2400">
                      <a:solidFill>
                        <a:srgbClr val="FFFFFF"/>
                      </a:solidFill>
                      <a:latin typeface="Arial"/>
                      <a:ea typeface="Arial"/>
                      <a:cs typeface="Arial"/>
                      <a:sym typeface="Arial"/>
                    </a:defRPr>
                  </a:pPr>
                </a:p>
              </p:txBody>
            </p:sp>
          </p:grpSp>
          <p:grpSp>
            <p:nvGrpSpPr>
              <p:cNvPr id="487" name="Group 487"/>
              <p:cNvGrpSpPr/>
              <p:nvPr/>
            </p:nvGrpSpPr>
            <p:grpSpPr>
              <a:xfrm>
                <a:off x="4114782" y="156016"/>
                <a:ext cx="1632193" cy="823950"/>
                <a:chOff x="0" y="0"/>
                <a:chExt cx="1632192" cy="823949"/>
              </a:xfrm>
            </p:grpSpPr>
            <p:sp>
              <p:nvSpPr>
                <p:cNvPr id="485" name="Shape 485"/>
                <p:cNvSpPr/>
                <p:nvPr/>
              </p:nvSpPr>
              <p:spPr>
                <a:xfrm>
                  <a:off x="0" y="0"/>
                  <a:ext cx="1632193" cy="823950"/>
                </a:xfrm>
                <a:prstGeom prst="rect">
                  <a:avLst/>
                </a:prstGeom>
                <a:solidFill>
                  <a:srgbClr val="FFFFFF"/>
                </a:solidFill>
                <a:ln w="12700" cap="flat">
                  <a:noFill/>
                  <a:miter lim="400000"/>
                </a:ln>
                <a:effectLst/>
              </p:spPr>
              <p:txBody>
                <a:bodyPr wrap="square" lIns="121919" tIns="121919" rIns="121919" bIns="121919" numCol="1" anchor="ctr">
                  <a:noAutofit/>
                </a:bodyPr>
                <a:lstStyle/>
                <a:p>
                  <a:pPr lvl="0" algn="l" defTabSz="914400">
                    <a:defRPr sz="4800">
                      <a:solidFill>
                        <a:srgbClr val="00685D"/>
                      </a:solidFill>
                      <a:latin typeface="Arial"/>
                      <a:ea typeface="Arial"/>
                      <a:cs typeface="Arial"/>
                      <a:sym typeface="Arial"/>
                    </a:defRPr>
                  </a:pPr>
                </a:p>
              </p:txBody>
            </p:sp>
            <p:pic>
              <p:nvPicPr>
                <p:cNvPr id="486" name="image13.png"/>
                <p:cNvPicPr/>
                <p:nvPr/>
              </p:nvPicPr>
              <p:blipFill>
                <a:blip r:embed="rId5">
                  <a:extLst/>
                </a:blip>
                <a:srcRect l="0" t="0" r="0" b="0"/>
                <a:stretch>
                  <a:fillRect/>
                </a:stretch>
              </p:blipFill>
              <p:spPr>
                <a:xfrm>
                  <a:off x="175025" y="150021"/>
                  <a:ext cx="1282142" cy="523892"/>
                </a:xfrm>
                <a:prstGeom prst="rect">
                  <a:avLst/>
                </a:prstGeom>
                <a:ln w="12700" cap="flat">
                  <a:noFill/>
                  <a:miter lim="400000"/>
                </a:ln>
                <a:effectLst/>
              </p:spPr>
            </p:pic>
          </p:grpSp>
          <p:pic>
            <p:nvPicPr>
              <p:cNvPr id="488" name="image14.png"/>
              <p:cNvPicPr/>
              <p:nvPr/>
            </p:nvPicPr>
            <p:blipFill>
              <a:blip r:embed="rId6">
                <a:extLst/>
              </a:blip>
              <a:stretch>
                <a:fillRect/>
              </a:stretch>
            </p:blipFill>
            <p:spPr>
              <a:xfrm>
                <a:off x="451482" y="51843"/>
                <a:ext cx="938725" cy="1060869"/>
              </a:xfrm>
              <a:prstGeom prst="rect">
                <a:avLst/>
              </a:prstGeom>
              <a:ln w="12700" cap="flat">
                <a:noFill/>
                <a:miter lim="400000"/>
              </a:ln>
              <a:effectLst/>
            </p:spPr>
          </p:pic>
          <p:pic>
            <p:nvPicPr>
              <p:cNvPr id="489" name="image15.jpg"/>
              <p:cNvPicPr/>
              <p:nvPr/>
            </p:nvPicPr>
            <p:blipFill>
              <a:blip r:embed="rId7">
                <a:extLst/>
              </a:blip>
              <a:stretch>
                <a:fillRect/>
              </a:stretch>
            </p:blipFill>
            <p:spPr>
              <a:xfrm>
                <a:off x="2196676" y="284231"/>
                <a:ext cx="1553390" cy="632458"/>
              </a:xfrm>
              <a:prstGeom prst="rect">
                <a:avLst/>
              </a:prstGeom>
              <a:ln w="12700" cap="flat">
                <a:noFill/>
                <a:miter lim="400000"/>
              </a:ln>
              <a:effectLst/>
            </p:spPr>
          </p:pic>
          <p:pic>
            <p:nvPicPr>
              <p:cNvPr id="490" name="image16.png" descr="C:\Users\Dan\Desktop\gear.png"/>
              <p:cNvPicPr/>
              <p:nvPr/>
            </p:nvPicPr>
            <p:blipFill>
              <a:blip r:embed="rId8">
                <a:extLst/>
              </a:blip>
              <a:stretch>
                <a:fillRect/>
              </a:stretch>
            </p:blipFill>
            <p:spPr>
              <a:xfrm>
                <a:off x="6711565" y="1428376"/>
                <a:ext cx="676275" cy="740257"/>
              </a:xfrm>
              <a:prstGeom prst="rect">
                <a:avLst/>
              </a:prstGeom>
              <a:ln w="12700" cap="flat">
                <a:noFill/>
                <a:miter lim="400000"/>
              </a:ln>
              <a:effectLst/>
            </p:spPr>
          </p:pic>
          <p:pic>
            <p:nvPicPr>
              <p:cNvPr id="491" name="image17.png"/>
              <p:cNvPicPr/>
              <p:nvPr/>
            </p:nvPicPr>
            <p:blipFill>
              <a:blip r:embed="rId9">
                <a:extLst/>
              </a:blip>
              <a:stretch>
                <a:fillRect/>
              </a:stretch>
            </p:blipFill>
            <p:spPr>
              <a:xfrm>
                <a:off x="6186995" y="503456"/>
                <a:ext cx="1604961" cy="217908"/>
              </a:xfrm>
              <a:prstGeom prst="rect">
                <a:avLst/>
              </a:prstGeom>
              <a:ln w="12700" cap="flat">
                <a:noFill/>
                <a:miter lim="400000"/>
              </a:ln>
              <a:effectLst/>
            </p:spPr>
          </p:pic>
          <p:pic>
            <p:nvPicPr>
              <p:cNvPr id="492" name="image16.png" descr="C:\Users\Dan\Desktop\gear.png"/>
              <p:cNvPicPr/>
              <p:nvPr/>
            </p:nvPicPr>
            <p:blipFill>
              <a:blip r:embed="rId8">
                <a:extLst/>
              </a:blip>
              <a:stretch>
                <a:fillRect/>
              </a:stretch>
            </p:blipFill>
            <p:spPr>
              <a:xfrm>
                <a:off x="2620270" y="1382762"/>
                <a:ext cx="676275" cy="740257"/>
              </a:xfrm>
              <a:prstGeom prst="rect">
                <a:avLst/>
              </a:prstGeom>
              <a:ln w="12700" cap="flat">
                <a:noFill/>
                <a:miter lim="400000"/>
              </a:ln>
              <a:effectLst/>
            </p:spPr>
          </p:pic>
          <p:pic>
            <p:nvPicPr>
              <p:cNvPr id="493" name="image16.png" descr="C:\Users\Dan\Desktop\gear.png"/>
              <p:cNvPicPr/>
              <p:nvPr/>
            </p:nvPicPr>
            <p:blipFill>
              <a:blip r:embed="rId8">
                <a:extLst/>
              </a:blip>
              <a:stretch>
                <a:fillRect/>
              </a:stretch>
            </p:blipFill>
            <p:spPr>
              <a:xfrm>
                <a:off x="4595672" y="1382762"/>
                <a:ext cx="676276" cy="740257"/>
              </a:xfrm>
              <a:prstGeom prst="rect">
                <a:avLst/>
              </a:prstGeom>
              <a:ln w="12700" cap="flat">
                <a:noFill/>
                <a:miter lim="400000"/>
              </a:ln>
              <a:effectLst/>
            </p:spPr>
          </p:pic>
          <p:pic>
            <p:nvPicPr>
              <p:cNvPr id="494" name="image16.png" descr="C:\Users\Dan\Desktop\gear.png"/>
              <p:cNvPicPr/>
              <p:nvPr/>
            </p:nvPicPr>
            <p:blipFill>
              <a:blip r:embed="rId8">
                <a:extLst/>
              </a:blip>
              <a:stretch>
                <a:fillRect/>
              </a:stretch>
            </p:blipFill>
            <p:spPr>
              <a:xfrm>
                <a:off x="543758" y="1382762"/>
                <a:ext cx="676275" cy="740257"/>
              </a:xfrm>
              <a:prstGeom prst="rect">
                <a:avLst/>
              </a:prstGeom>
              <a:ln w="12700" cap="flat">
                <a:noFill/>
                <a:miter lim="400000"/>
              </a:ln>
              <a:effectLst/>
            </p:spPr>
          </p:pic>
        </p:grpSp>
        <p:pic>
          <p:nvPicPr>
            <p:cNvPr id="496" name="image16.png" descr="C:\Users\Dan\Desktop\gear.png"/>
            <p:cNvPicPr/>
            <p:nvPr/>
          </p:nvPicPr>
          <p:blipFill>
            <a:blip r:embed="rId8">
              <a:extLst/>
            </a:blip>
            <a:stretch>
              <a:fillRect/>
            </a:stretch>
          </p:blipFill>
          <p:spPr>
            <a:xfrm>
              <a:off x="6672709" y="1877181"/>
              <a:ext cx="676276" cy="740257"/>
            </a:xfrm>
            <a:prstGeom prst="rect">
              <a:avLst/>
            </a:prstGeom>
            <a:ln w="12700" cap="flat">
              <a:noFill/>
              <a:miter lim="400000"/>
            </a:ln>
            <a:effectLst/>
          </p:spPr>
        </p:pic>
        <p:pic>
          <p:nvPicPr>
            <p:cNvPr id="497" name="image16.png" descr="C:\Users\Dan\Desktop\gear.png"/>
            <p:cNvPicPr/>
            <p:nvPr/>
          </p:nvPicPr>
          <p:blipFill>
            <a:blip r:embed="rId8">
              <a:extLst/>
            </a:blip>
            <a:stretch>
              <a:fillRect/>
            </a:stretch>
          </p:blipFill>
          <p:spPr>
            <a:xfrm>
              <a:off x="2581413" y="1831568"/>
              <a:ext cx="676276" cy="740257"/>
            </a:xfrm>
            <a:prstGeom prst="rect">
              <a:avLst/>
            </a:prstGeom>
            <a:ln w="12700" cap="flat">
              <a:noFill/>
              <a:miter lim="400000"/>
            </a:ln>
            <a:effectLst/>
          </p:spPr>
        </p:pic>
        <p:pic>
          <p:nvPicPr>
            <p:cNvPr id="498" name="image16.png" descr="C:\Users\Dan\Desktop\gear.png"/>
            <p:cNvPicPr/>
            <p:nvPr/>
          </p:nvPicPr>
          <p:blipFill>
            <a:blip r:embed="rId8">
              <a:extLst/>
            </a:blip>
            <a:stretch>
              <a:fillRect/>
            </a:stretch>
          </p:blipFill>
          <p:spPr>
            <a:xfrm>
              <a:off x="4556816" y="1831568"/>
              <a:ext cx="676275" cy="740257"/>
            </a:xfrm>
            <a:prstGeom prst="rect">
              <a:avLst/>
            </a:prstGeom>
            <a:ln w="12700" cap="flat">
              <a:noFill/>
              <a:miter lim="400000"/>
            </a:ln>
            <a:effectLst/>
          </p:spPr>
        </p:pic>
        <p:pic>
          <p:nvPicPr>
            <p:cNvPr id="499" name="image16.png" descr="C:\Users\Dan\Desktop\gear.png"/>
            <p:cNvPicPr/>
            <p:nvPr/>
          </p:nvPicPr>
          <p:blipFill>
            <a:blip r:embed="rId8">
              <a:extLst/>
            </a:blip>
            <a:stretch>
              <a:fillRect/>
            </a:stretch>
          </p:blipFill>
          <p:spPr>
            <a:xfrm>
              <a:off x="504901" y="1831568"/>
              <a:ext cx="676276" cy="740257"/>
            </a:xfrm>
            <a:prstGeom prst="rect">
              <a:avLst/>
            </a:prstGeom>
            <a:ln w="12700" cap="flat">
              <a:noFill/>
              <a:miter lim="400000"/>
            </a:ln>
            <a:effectLst/>
          </p:spPr>
        </p:pic>
        <p:pic>
          <p:nvPicPr>
            <p:cNvPr id="500" name="image16.png" descr="C:\Users\Dan\Desktop\gear.png"/>
            <p:cNvPicPr/>
            <p:nvPr/>
          </p:nvPicPr>
          <p:blipFill>
            <a:blip r:embed="rId8">
              <a:extLst/>
            </a:blip>
            <a:stretch>
              <a:fillRect/>
            </a:stretch>
          </p:blipFill>
          <p:spPr>
            <a:xfrm>
              <a:off x="6651507" y="2449653"/>
              <a:ext cx="676275" cy="740257"/>
            </a:xfrm>
            <a:prstGeom prst="rect">
              <a:avLst/>
            </a:prstGeom>
            <a:ln w="12700" cap="flat">
              <a:noFill/>
              <a:miter lim="400000"/>
            </a:ln>
            <a:effectLst/>
          </p:spPr>
        </p:pic>
        <p:pic>
          <p:nvPicPr>
            <p:cNvPr id="501" name="image16.png" descr="C:\Users\Dan\Desktop\gear.png"/>
            <p:cNvPicPr/>
            <p:nvPr/>
          </p:nvPicPr>
          <p:blipFill>
            <a:blip r:embed="rId8">
              <a:extLst/>
            </a:blip>
            <a:stretch>
              <a:fillRect/>
            </a:stretch>
          </p:blipFill>
          <p:spPr>
            <a:xfrm>
              <a:off x="2560210" y="2404040"/>
              <a:ext cx="676276" cy="740257"/>
            </a:xfrm>
            <a:prstGeom prst="rect">
              <a:avLst/>
            </a:prstGeom>
            <a:ln w="12700" cap="flat">
              <a:noFill/>
              <a:miter lim="400000"/>
            </a:ln>
            <a:effectLst/>
          </p:spPr>
        </p:pic>
        <p:pic>
          <p:nvPicPr>
            <p:cNvPr id="502" name="image16.png" descr="C:\Users\Dan\Desktop\gear.png"/>
            <p:cNvPicPr/>
            <p:nvPr/>
          </p:nvPicPr>
          <p:blipFill>
            <a:blip r:embed="rId8">
              <a:extLst/>
            </a:blip>
            <a:stretch>
              <a:fillRect/>
            </a:stretch>
          </p:blipFill>
          <p:spPr>
            <a:xfrm>
              <a:off x="4535613" y="2404040"/>
              <a:ext cx="676276" cy="740257"/>
            </a:xfrm>
            <a:prstGeom prst="rect">
              <a:avLst/>
            </a:prstGeom>
            <a:ln w="12700" cap="flat">
              <a:noFill/>
              <a:miter lim="400000"/>
            </a:ln>
            <a:effectLst/>
          </p:spPr>
        </p:pic>
        <p:pic>
          <p:nvPicPr>
            <p:cNvPr id="503" name="image16.png" descr="C:\Users\Dan\Desktop\gear.png"/>
            <p:cNvPicPr/>
            <p:nvPr/>
          </p:nvPicPr>
          <p:blipFill>
            <a:blip r:embed="rId8">
              <a:extLst/>
            </a:blip>
            <a:stretch>
              <a:fillRect/>
            </a:stretch>
          </p:blipFill>
          <p:spPr>
            <a:xfrm>
              <a:off x="483698" y="2404040"/>
              <a:ext cx="676276" cy="740257"/>
            </a:xfrm>
            <a:prstGeom prst="rect">
              <a:avLst/>
            </a:prstGeom>
            <a:ln w="12700" cap="flat">
              <a:noFill/>
              <a:miter lim="400000"/>
            </a:ln>
            <a:effectLst/>
          </p:spPr>
        </p:pic>
      </p:grpSp>
      <p:pic>
        <p:nvPicPr>
          <p:cNvPr id="505" name="image18.png"/>
          <p:cNvPicPr/>
          <p:nvPr/>
        </p:nvPicPr>
        <p:blipFill>
          <a:blip r:embed="rId10">
            <a:extLst/>
          </a:blip>
          <a:stretch>
            <a:fillRect/>
          </a:stretch>
        </p:blipFill>
        <p:spPr>
          <a:xfrm>
            <a:off x="18452679" y="5603357"/>
            <a:ext cx="2733850" cy="687361"/>
          </a:xfrm>
          <a:prstGeom prst="rect">
            <a:avLst/>
          </a:prstGeom>
          <a:ln w="12700">
            <a:miter lim="400000"/>
          </a:ln>
        </p:spPr>
      </p:pic>
      <p:pic>
        <p:nvPicPr>
          <p:cNvPr id="506" name="image19.png" descr="ICON_Cloud_Q308"/>
          <p:cNvPicPr/>
          <p:nvPr/>
        </p:nvPicPr>
        <p:blipFill>
          <a:blip r:embed="rId11">
            <a:extLst/>
          </a:blip>
          <a:stretch>
            <a:fillRect/>
          </a:stretch>
        </p:blipFill>
        <p:spPr>
          <a:xfrm>
            <a:off x="16343920" y="3972591"/>
            <a:ext cx="2425329" cy="1037521"/>
          </a:xfrm>
          <a:prstGeom prst="rect">
            <a:avLst/>
          </a:prstGeom>
          <a:ln w="12700">
            <a:miter lim="400000"/>
          </a:ln>
          <a:effectLst>
            <a:outerShdw sx="100000" sy="100000" kx="0" ky="0" algn="b" rotWithShape="0" blurRad="127000" dist="101600" dir="5400000">
              <a:srgbClr val="000000">
                <a:alpha val="40000"/>
              </a:srgbClr>
            </a:outerShdw>
          </a:effectLst>
        </p:spPr>
      </p:pic>
      <p:pic>
        <p:nvPicPr>
          <p:cNvPr id="507" name="image20.png"/>
          <p:cNvPicPr/>
          <p:nvPr/>
        </p:nvPicPr>
        <p:blipFill>
          <a:blip r:embed="rId12">
            <a:extLst/>
          </a:blip>
          <a:stretch>
            <a:fillRect/>
          </a:stretch>
        </p:blipFill>
        <p:spPr>
          <a:xfrm>
            <a:off x="12611165" y="4712320"/>
            <a:ext cx="3373540" cy="741323"/>
          </a:xfrm>
          <a:prstGeom prst="rect">
            <a:avLst/>
          </a:prstGeom>
          <a:ln w="12700">
            <a:miter lim="400000"/>
          </a:ln>
        </p:spPr>
      </p:pic>
      <p:pic>
        <p:nvPicPr>
          <p:cNvPr id="508" name="image21.png"/>
          <p:cNvPicPr/>
          <p:nvPr/>
        </p:nvPicPr>
        <p:blipFill>
          <a:blip r:embed="rId13">
            <a:extLst/>
          </a:blip>
          <a:stretch>
            <a:fillRect/>
          </a:stretch>
        </p:blipFill>
        <p:spPr>
          <a:xfrm>
            <a:off x="16130365" y="4319973"/>
            <a:ext cx="3260615" cy="569817"/>
          </a:xfrm>
          <a:prstGeom prst="rect">
            <a:avLst/>
          </a:prstGeom>
          <a:ln w="12700">
            <a:miter lim="400000"/>
          </a:ln>
        </p:spPr>
      </p:pic>
      <p:pic>
        <p:nvPicPr>
          <p:cNvPr id="509" name="image22.png"/>
          <p:cNvPicPr/>
          <p:nvPr/>
        </p:nvPicPr>
        <p:blipFill>
          <a:blip r:embed="rId14">
            <a:extLst/>
          </a:blip>
          <a:stretch>
            <a:fillRect/>
          </a:stretch>
        </p:blipFill>
        <p:spPr>
          <a:xfrm>
            <a:off x="12934034" y="5629816"/>
            <a:ext cx="4924636" cy="617187"/>
          </a:xfrm>
          <a:prstGeom prst="rect">
            <a:avLst/>
          </a:prstGeom>
          <a:ln w="12700">
            <a:miter lim="400000"/>
          </a:ln>
        </p:spPr>
      </p:pic>
      <p:sp>
        <p:nvSpPr>
          <p:cNvPr id="510" name="Shape 510"/>
          <p:cNvSpPr/>
          <p:nvPr/>
        </p:nvSpPr>
        <p:spPr>
          <a:xfrm>
            <a:off x="10363927" y="467912"/>
            <a:ext cx="13640690" cy="863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cap="small">
                <a:solidFill>
                  <a:srgbClr val="53585F"/>
                </a:solidFill>
              </a:defRPr>
            </a:lvl1pPr>
          </a:lstStyle>
          <a:p>
            <a:pPr lvl="0">
              <a:defRPr cap="none" sz="1800">
                <a:solidFill>
                  <a:srgbClr val="000000"/>
                </a:solidFill>
              </a:defRPr>
            </a:pPr>
            <a:r>
              <a:rPr cap="small" sz="5000">
                <a:solidFill>
                  <a:srgbClr val="53585F"/>
                </a:solidFill>
              </a:rPr>
              <a:t>Great Software Remains Constrained by Silos</a:t>
            </a:r>
          </a:p>
        </p:txBody>
      </p:sp>
      <p:sp>
        <p:nvSpPr>
          <p:cNvPr id="511" name="Shape 511"/>
          <p:cNvSpPr/>
          <p:nvPr/>
        </p:nvSpPr>
        <p:spPr>
          <a:xfrm>
            <a:off x="17727500" y="1216624"/>
            <a:ext cx="6210983" cy="482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cap="small" sz="2500">
                <a:solidFill>
                  <a:srgbClr val="53585F"/>
                </a:solidFill>
                <a:latin typeface="Helvetica"/>
                <a:ea typeface="Helvetica"/>
                <a:cs typeface="Helvetica"/>
                <a:sym typeface="Helvetica"/>
              </a:defRPr>
            </a:lvl1pPr>
          </a:lstStyle>
          <a:p>
            <a:pPr lvl="0">
              <a:defRPr b="0" cap="none" sz="1800">
                <a:solidFill>
                  <a:srgbClr val="000000"/>
                </a:solidFill>
              </a:defRPr>
            </a:pPr>
            <a:r>
              <a:rPr b="1" cap="small" sz="2500">
                <a:solidFill>
                  <a:srgbClr val="53585F"/>
                </a:solidFill>
              </a:rPr>
              <a:t>Modern Silos Hold Apps &amp; Data Captive</a:t>
            </a:r>
          </a:p>
        </p:txBody>
      </p:sp>
    </p:spTree>
  </p:cSld>
  <p:clrMapOvr>
    <a:masterClrMapping/>
  </p:clrMapOvr>
  <p:transition spd="med"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474"/>
                                        </p:tgtEl>
                                        <p:attrNameLst>
                                          <p:attrName>style.visibility</p:attrName>
                                        </p:attrNameLst>
                                      </p:cBhvr>
                                      <p:to>
                                        <p:strVal val="visible"/>
                                      </p:to>
                                    </p:set>
                                  </p:childTnLst>
                                </p:cTn>
                              </p:par>
                            </p:childTnLst>
                          </p:cTn>
                        </p:par>
                        <p:par>
                          <p:cTn id="7" fill="hold">
                            <p:stCondLst>
                              <p:cond delay="0"/>
                            </p:stCondLst>
                            <p:childTnLst>
                              <p:par>
                                <p:cTn id="8" nodeType="afterEffect" presetClass="entr" presetSubtype="0" presetID="1" grpId="2" fill="hold">
                                  <p:stCondLst>
                                    <p:cond delay="0"/>
                                  </p:stCondLst>
                                  <p:iterate type="el" backwards="0">
                                    <p:tmAbs val="0"/>
                                  </p:iterate>
                                  <p:childTnLst>
                                    <p:set>
                                      <p:cBhvr>
                                        <p:cTn id="9" fill="hold"/>
                                        <p:tgtEl>
                                          <p:spTgt spid="4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74" grpId="1"/>
      <p:bldP build="whole" bldLvl="1" animBg="1" rev="0" advAuto="0" spid="475" grpId="2"/>
    </p:bldLst>
  </p:timing>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15" name="image23.png"/>
          <p:cNvPicPr/>
          <p:nvPr/>
        </p:nvPicPr>
        <p:blipFill>
          <a:blip r:embed="rId2">
            <a:extLst/>
          </a:blip>
          <a:stretch>
            <a:fillRect/>
          </a:stretch>
        </p:blipFill>
        <p:spPr>
          <a:xfrm>
            <a:off x="1468714" y="3908767"/>
            <a:ext cx="4572001" cy="1727201"/>
          </a:xfrm>
          <a:prstGeom prst="rect">
            <a:avLst/>
          </a:prstGeom>
          <a:ln w="12700">
            <a:miter lim="400000"/>
          </a:ln>
        </p:spPr>
      </p:pic>
      <p:grpSp>
        <p:nvGrpSpPr>
          <p:cNvPr id="526" name="Group 526"/>
          <p:cNvGrpSpPr/>
          <p:nvPr/>
        </p:nvGrpSpPr>
        <p:grpSpPr>
          <a:xfrm>
            <a:off x="7223319" y="3329898"/>
            <a:ext cx="15658431" cy="8213124"/>
            <a:chOff x="0" y="0"/>
            <a:chExt cx="15658429" cy="8213122"/>
          </a:xfrm>
        </p:grpSpPr>
        <p:sp>
          <p:nvSpPr>
            <p:cNvPr id="516" name="Shape 516"/>
            <p:cNvSpPr/>
            <p:nvPr/>
          </p:nvSpPr>
          <p:spPr>
            <a:xfrm>
              <a:off x="1768450" y="0"/>
              <a:ext cx="13879925" cy="144559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algn="l" defTabSz="914400">
                <a:defRPr sz="1800"/>
              </a:pPr>
              <a:r>
                <a:rPr b="1" sz="4200">
                  <a:solidFill>
                    <a:srgbClr val="808080"/>
                  </a:solidFill>
                  <a:latin typeface="Arial"/>
                  <a:ea typeface="Arial"/>
                  <a:cs typeface="Arial"/>
                  <a:sym typeface="Arial"/>
                </a:rPr>
                <a:t>Speed</a:t>
              </a:r>
              <a:r>
                <a:rPr sz="4200">
                  <a:solidFill>
                    <a:srgbClr val="00685D"/>
                  </a:solidFill>
                  <a:latin typeface="Arial"/>
                  <a:ea typeface="Arial"/>
                  <a:cs typeface="Arial"/>
                  <a:sym typeface="Arial"/>
                </a:rPr>
                <a:t>: True self service model allows access to resources in minutes</a:t>
              </a:r>
            </a:p>
          </p:txBody>
        </p:sp>
        <p:sp>
          <p:nvSpPr>
            <p:cNvPr id="517" name="Shape 517"/>
            <p:cNvSpPr/>
            <p:nvPr/>
          </p:nvSpPr>
          <p:spPr>
            <a:xfrm>
              <a:off x="1758394" y="1804007"/>
              <a:ext cx="13889981" cy="14455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algn="l" defTabSz="914400">
                <a:defRPr sz="1800"/>
              </a:pPr>
              <a:r>
                <a:rPr b="1" sz="4200">
                  <a:solidFill>
                    <a:srgbClr val="717074"/>
                  </a:solidFill>
                  <a:latin typeface="Arial"/>
                  <a:ea typeface="Arial"/>
                  <a:cs typeface="Arial"/>
                  <a:sym typeface="Arial"/>
                </a:rPr>
                <a:t>Cost Effective</a:t>
              </a:r>
              <a:r>
                <a:rPr sz="4200">
                  <a:solidFill>
                    <a:srgbClr val="00685D"/>
                  </a:solidFill>
                  <a:latin typeface="Arial"/>
                  <a:ea typeface="Arial"/>
                  <a:cs typeface="Arial"/>
                  <a:sym typeface="Arial"/>
                </a:rPr>
                <a:t>: Clear costing model with no </a:t>
              </a:r>
              <a:endParaRPr sz="4200">
                <a:solidFill>
                  <a:srgbClr val="00685D"/>
                </a:solidFill>
                <a:latin typeface="Arial"/>
                <a:ea typeface="Arial"/>
                <a:cs typeface="Arial"/>
                <a:sym typeface="Arial"/>
              </a:endParaRPr>
            </a:p>
            <a:p>
              <a:pPr lvl="0" algn="l" defTabSz="914400">
                <a:defRPr sz="1800"/>
              </a:pPr>
              <a:r>
                <a:rPr sz="4200">
                  <a:solidFill>
                    <a:srgbClr val="00685D"/>
                  </a:solidFill>
                  <a:latin typeface="Arial"/>
                  <a:ea typeface="Arial"/>
                  <a:cs typeface="Arial"/>
                  <a:sym typeface="Arial"/>
                </a:rPr>
                <a:t>upfront investment required</a:t>
              </a:r>
            </a:p>
          </p:txBody>
        </p:sp>
        <p:sp>
          <p:nvSpPr>
            <p:cNvPr id="518" name="Shape 518"/>
            <p:cNvSpPr/>
            <p:nvPr/>
          </p:nvSpPr>
          <p:spPr>
            <a:xfrm>
              <a:off x="1758394" y="4884951"/>
              <a:ext cx="13889981" cy="14455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algn="l" defTabSz="914400">
                <a:defRPr sz="1800"/>
              </a:pPr>
              <a:r>
                <a:rPr b="1" sz="4200">
                  <a:solidFill>
                    <a:srgbClr val="717074"/>
                  </a:solidFill>
                  <a:latin typeface="Arial"/>
                  <a:ea typeface="Arial"/>
                  <a:cs typeface="Arial"/>
                  <a:sym typeface="Arial"/>
                </a:rPr>
                <a:t>Simple</a:t>
              </a:r>
              <a:r>
                <a:rPr sz="4200">
                  <a:solidFill>
                    <a:srgbClr val="00685D"/>
                  </a:solidFill>
                  <a:latin typeface="Arial"/>
                  <a:ea typeface="Arial"/>
                  <a:cs typeface="Arial"/>
                  <a:sym typeface="Arial"/>
                </a:rPr>
                <a:t>: Intuitive interfaces provide easy access to services</a:t>
              </a:r>
            </a:p>
          </p:txBody>
        </p:sp>
        <p:sp>
          <p:nvSpPr>
            <p:cNvPr id="519" name="Shape 519"/>
            <p:cNvSpPr/>
            <p:nvPr/>
          </p:nvSpPr>
          <p:spPr>
            <a:xfrm>
              <a:off x="1758394" y="3663818"/>
              <a:ext cx="13900036" cy="8359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algn="l" defTabSz="914400">
                <a:defRPr sz="1800"/>
              </a:pPr>
              <a:r>
                <a:rPr b="1" sz="4200">
                  <a:solidFill>
                    <a:srgbClr val="717074"/>
                  </a:solidFill>
                  <a:latin typeface="Arial"/>
                  <a:ea typeface="Arial"/>
                  <a:cs typeface="Arial"/>
                  <a:sym typeface="Arial"/>
                </a:rPr>
                <a:t>Open</a:t>
              </a:r>
              <a:r>
                <a:rPr sz="4200">
                  <a:solidFill>
                    <a:srgbClr val="00685D"/>
                  </a:solidFill>
                  <a:latin typeface="Arial"/>
                  <a:ea typeface="Arial"/>
                  <a:cs typeface="Arial"/>
                  <a:sym typeface="Arial"/>
                </a:rPr>
                <a:t>: Just bring your credit card</a:t>
              </a:r>
            </a:p>
          </p:txBody>
        </p:sp>
        <p:sp>
          <p:nvSpPr>
            <p:cNvPr id="520" name="Shape 520"/>
            <p:cNvSpPr/>
            <p:nvPr/>
          </p:nvSpPr>
          <p:spPr>
            <a:xfrm>
              <a:off x="1758394" y="6767532"/>
              <a:ext cx="13889981" cy="14455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algn="l" defTabSz="914400">
                <a:defRPr sz="1800"/>
              </a:pPr>
              <a:r>
                <a:rPr b="1" sz="4200">
                  <a:solidFill>
                    <a:srgbClr val="717074"/>
                  </a:solidFill>
                  <a:latin typeface="Arial"/>
                  <a:ea typeface="Arial"/>
                  <a:cs typeface="Arial"/>
                  <a:sym typeface="Arial"/>
                </a:rPr>
                <a:t>Global</a:t>
              </a:r>
              <a:r>
                <a:rPr sz="4200">
                  <a:solidFill>
                    <a:srgbClr val="00685D"/>
                  </a:solidFill>
                  <a:latin typeface="Arial"/>
                  <a:ea typeface="Arial"/>
                  <a:cs typeface="Arial"/>
                  <a:sym typeface="Arial"/>
                </a:rPr>
                <a:t>: Geographically dispersed data centers provide global reach &amp; the promise of  unlimited capacity</a:t>
              </a:r>
            </a:p>
          </p:txBody>
        </p:sp>
        <p:pic>
          <p:nvPicPr>
            <p:cNvPr id="521" name="image24.png" descr="credit40.png"/>
            <p:cNvPicPr/>
            <p:nvPr/>
          </p:nvPicPr>
          <p:blipFill>
            <a:blip r:embed="rId3">
              <a:extLst/>
            </a:blip>
            <a:stretch>
              <a:fillRect/>
            </a:stretch>
          </p:blipFill>
          <p:spPr>
            <a:xfrm>
              <a:off x="194456" y="3663818"/>
              <a:ext cx="1387179" cy="937430"/>
            </a:xfrm>
            <a:prstGeom prst="rect">
              <a:avLst/>
            </a:prstGeom>
            <a:ln w="12700" cap="flat">
              <a:noFill/>
              <a:miter lim="400000"/>
            </a:ln>
            <a:effectLst/>
          </p:spPr>
        </p:pic>
        <p:pic>
          <p:nvPicPr>
            <p:cNvPr id="522" name="image25.png" descr="usd.png"/>
            <p:cNvPicPr/>
            <p:nvPr/>
          </p:nvPicPr>
          <p:blipFill>
            <a:blip r:embed="rId4">
              <a:extLst/>
            </a:blip>
            <a:stretch>
              <a:fillRect/>
            </a:stretch>
          </p:blipFill>
          <p:spPr>
            <a:xfrm>
              <a:off x="194456" y="2057029"/>
              <a:ext cx="1387179" cy="937430"/>
            </a:xfrm>
            <a:prstGeom prst="rect">
              <a:avLst/>
            </a:prstGeom>
            <a:ln w="12700" cap="flat">
              <a:noFill/>
              <a:miter lim="400000"/>
            </a:ln>
            <a:effectLst/>
          </p:spPr>
        </p:pic>
        <p:pic>
          <p:nvPicPr>
            <p:cNvPr id="523" name="image26.png" descr="computer74.png"/>
            <p:cNvPicPr/>
            <p:nvPr/>
          </p:nvPicPr>
          <p:blipFill>
            <a:blip r:embed="rId5">
              <a:extLst/>
            </a:blip>
            <a:stretch>
              <a:fillRect/>
            </a:stretch>
          </p:blipFill>
          <p:spPr>
            <a:xfrm>
              <a:off x="0" y="5079141"/>
              <a:ext cx="1758395" cy="1188291"/>
            </a:xfrm>
            <a:prstGeom prst="rect">
              <a:avLst/>
            </a:prstGeom>
            <a:ln w="12700" cap="flat">
              <a:noFill/>
              <a:miter lim="400000"/>
            </a:ln>
            <a:effectLst/>
          </p:spPr>
        </p:pic>
        <p:pic>
          <p:nvPicPr>
            <p:cNvPr id="524" name="image27.png" descr="dashboard2.png"/>
            <p:cNvPicPr/>
            <p:nvPr/>
          </p:nvPicPr>
          <p:blipFill>
            <a:blip r:embed="rId6">
              <a:extLst/>
            </a:blip>
            <a:stretch>
              <a:fillRect/>
            </a:stretch>
          </p:blipFill>
          <p:spPr>
            <a:xfrm>
              <a:off x="155952" y="358282"/>
              <a:ext cx="1465331" cy="990244"/>
            </a:xfrm>
            <a:prstGeom prst="rect">
              <a:avLst/>
            </a:prstGeom>
            <a:ln w="12700" cap="flat">
              <a:noFill/>
              <a:miter lim="400000"/>
            </a:ln>
            <a:effectLst/>
          </p:spPr>
        </p:pic>
        <p:pic>
          <p:nvPicPr>
            <p:cNvPr id="525" name="image28.png" descr="earth17.png"/>
            <p:cNvPicPr/>
            <p:nvPr/>
          </p:nvPicPr>
          <p:blipFill>
            <a:blip r:embed="rId7">
              <a:extLst/>
            </a:blip>
            <a:stretch>
              <a:fillRect/>
            </a:stretch>
          </p:blipFill>
          <p:spPr>
            <a:xfrm>
              <a:off x="155952" y="7046578"/>
              <a:ext cx="1465331" cy="990244"/>
            </a:xfrm>
            <a:prstGeom prst="rect">
              <a:avLst/>
            </a:prstGeom>
            <a:ln w="12700" cap="flat">
              <a:noFill/>
              <a:miter lim="400000"/>
            </a:ln>
            <a:effectLst/>
          </p:spPr>
        </p:pic>
      </p:grpSp>
      <p:sp>
        <p:nvSpPr>
          <p:cNvPr id="527" name="Shape 527"/>
          <p:cNvSpPr/>
          <p:nvPr/>
        </p:nvSpPr>
        <p:spPr>
          <a:xfrm>
            <a:off x="15639367" y="515397"/>
            <a:ext cx="8170800" cy="863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cap="small">
                <a:solidFill>
                  <a:srgbClr val="53585F"/>
                </a:solidFill>
              </a:defRPr>
            </a:lvl1pPr>
          </a:lstStyle>
          <a:p>
            <a:pPr lvl="0">
              <a:defRPr cap="none" sz="1800">
                <a:solidFill>
                  <a:srgbClr val="000000"/>
                </a:solidFill>
              </a:defRPr>
            </a:pPr>
            <a:r>
              <a:rPr cap="small" sz="5000">
                <a:solidFill>
                  <a:srgbClr val="53585F"/>
                </a:solidFill>
              </a:rPr>
              <a:t>Why is AWS so Interesting?</a:t>
            </a:r>
          </a:p>
        </p:txBody>
      </p:sp>
      <p:sp>
        <p:nvSpPr>
          <p:cNvPr id="528" name="Shape 528"/>
          <p:cNvSpPr/>
          <p:nvPr/>
        </p:nvSpPr>
        <p:spPr>
          <a:xfrm>
            <a:off x="19564318" y="1240367"/>
            <a:ext cx="4199354" cy="482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cap="small" sz="2500">
                <a:solidFill>
                  <a:srgbClr val="53585F"/>
                </a:solidFill>
                <a:latin typeface="Helvetica"/>
                <a:ea typeface="Helvetica"/>
                <a:cs typeface="Helvetica"/>
                <a:sym typeface="Helvetica"/>
              </a:defRPr>
            </a:lvl1pPr>
          </a:lstStyle>
          <a:p>
            <a:pPr lvl="0">
              <a:defRPr b="0" cap="none" sz="1800">
                <a:solidFill>
                  <a:srgbClr val="000000"/>
                </a:solidFill>
              </a:defRPr>
            </a:pPr>
            <a:r>
              <a:rPr b="1" cap="small" sz="2500">
                <a:solidFill>
                  <a:srgbClr val="53585F"/>
                </a:solidFill>
              </a:rPr>
              <a:t>The On-demand Revolution</a:t>
            </a:r>
          </a:p>
        </p:txBody>
      </p:sp>
    </p:spTree>
  </p:cSld>
  <p:clrMapOvr>
    <a:masterClrMapping/>
  </p:clrMapOvr>
  <p:transition spd="med" advClick="1">
    <p:dissolve/>
  </p:transition>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30" name="image23.png"/>
          <p:cNvPicPr/>
          <p:nvPr/>
        </p:nvPicPr>
        <p:blipFill>
          <a:blip r:embed="rId2">
            <a:extLst/>
          </a:blip>
          <a:stretch>
            <a:fillRect/>
          </a:stretch>
        </p:blipFill>
        <p:spPr>
          <a:xfrm>
            <a:off x="1468714" y="4010367"/>
            <a:ext cx="4572001" cy="1727201"/>
          </a:xfrm>
          <a:prstGeom prst="rect">
            <a:avLst/>
          </a:prstGeom>
          <a:ln w="12700">
            <a:miter lim="400000"/>
          </a:ln>
        </p:spPr>
      </p:pic>
      <p:grpSp>
        <p:nvGrpSpPr>
          <p:cNvPr id="535" name="Group 535"/>
          <p:cNvGrpSpPr/>
          <p:nvPr/>
        </p:nvGrpSpPr>
        <p:grpSpPr>
          <a:xfrm>
            <a:off x="8981713" y="3431498"/>
            <a:ext cx="13900036" cy="7640692"/>
            <a:chOff x="0" y="0"/>
            <a:chExt cx="13900035" cy="7640691"/>
          </a:xfrm>
        </p:grpSpPr>
        <p:sp>
          <p:nvSpPr>
            <p:cNvPr id="531" name="Shape 531"/>
            <p:cNvSpPr/>
            <p:nvPr/>
          </p:nvSpPr>
          <p:spPr>
            <a:xfrm>
              <a:off x="10056" y="0"/>
              <a:ext cx="13879924" cy="144559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algn="l" defTabSz="914400">
                <a:defRPr sz="1800"/>
              </a:pPr>
              <a:r>
                <a:rPr b="1" sz="4200">
                  <a:solidFill>
                    <a:srgbClr val="CE3131"/>
                  </a:solidFill>
                  <a:latin typeface="Arial"/>
                  <a:ea typeface="Arial"/>
                  <a:cs typeface="Arial"/>
                  <a:sym typeface="Arial"/>
                </a:rPr>
                <a:t>Divergence</a:t>
              </a:r>
              <a:r>
                <a:rPr sz="4200">
                  <a:solidFill>
                    <a:srgbClr val="00685D"/>
                  </a:solidFill>
                  <a:latin typeface="Arial"/>
                  <a:ea typeface="Arial"/>
                  <a:cs typeface="Arial"/>
                  <a:sym typeface="Arial"/>
                </a:rPr>
                <a:t>: A la carte options lead to differing versions of operating systems, tools &amp; runtimes</a:t>
              </a:r>
            </a:p>
          </p:txBody>
        </p:sp>
        <p:sp>
          <p:nvSpPr>
            <p:cNvPr id="532" name="Shape 532"/>
            <p:cNvSpPr/>
            <p:nvPr/>
          </p:nvSpPr>
          <p:spPr>
            <a:xfrm>
              <a:off x="0" y="1804008"/>
              <a:ext cx="13889981" cy="144559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algn="l" defTabSz="914400">
                <a:defRPr sz="1800"/>
              </a:pPr>
              <a:r>
                <a:rPr b="1" sz="4200">
                  <a:solidFill>
                    <a:srgbClr val="CE3131"/>
                  </a:solidFill>
                  <a:latin typeface="Arial"/>
                  <a:ea typeface="Arial"/>
                  <a:cs typeface="Arial"/>
                  <a:sym typeface="Arial"/>
                </a:rPr>
                <a:t>Sprawl</a:t>
              </a:r>
              <a:r>
                <a:rPr sz="4200">
                  <a:solidFill>
                    <a:srgbClr val="00685D"/>
                  </a:solidFill>
                  <a:latin typeface="Arial"/>
                  <a:ea typeface="Arial"/>
                  <a:cs typeface="Arial"/>
                  <a:sym typeface="Arial"/>
                </a:rPr>
                <a:t>: Out of control costs due to 100’s or 1000’s of accounts &amp; lack of clean</a:t>
              </a:r>
            </a:p>
          </p:txBody>
        </p:sp>
        <p:sp>
          <p:nvSpPr>
            <p:cNvPr id="533" name="Shape 533"/>
            <p:cNvSpPr/>
            <p:nvPr/>
          </p:nvSpPr>
          <p:spPr>
            <a:xfrm>
              <a:off x="0" y="3663819"/>
              <a:ext cx="13900036" cy="205519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algn="l" defTabSz="914400">
                <a:defRPr sz="1800"/>
              </a:pPr>
              <a:r>
                <a:rPr b="1" sz="4200">
                  <a:solidFill>
                    <a:srgbClr val="CE3131"/>
                  </a:solidFill>
                  <a:latin typeface="Arial"/>
                  <a:ea typeface="Arial"/>
                  <a:cs typeface="Arial"/>
                  <a:sym typeface="Arial"/>
                </a:rPr>
                <a:t>Lack of Security, Visibility &amp; Governance</a:t>
              </a:r>
              <a:r>
                <a:rPr sz="4200">
                  <a:solidFill>
                    <a:srgbClr val="00685D"/>
                  </a:solidFill>
                  <a:latin typeface="Arial"/>
                  <a:ea typeface="Arial"/>
                  <a:cs typeface="Arial"/>
                  <a:sym typeface="Arial"/>
                </a:rPr>
                <a:t>: Organizations are exposed to high risk due to lack of control</a:t>
              </a:r>
            </a:p>
          </p:txBody>
        </p:sp>
        <p:sp>
          <p:nvSpPr>
            <p:cNvPr id="534" name="Shape 534"/>
            <p:cNvSpPr/>
            <p:nvPr/>
          </p:nvSpPr>
          <p:spPr>
            <a:xfrm>
              <a:off x="0" y="6195101"/>
              <a:ext cx="13889981" cy="14455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algn="l" defTabSz="914400">
                <a:defRPr sz="1800"/>
              </a:pPr>
              <a:r>
                <a:rPr b="1" sz="4200">
                  <a:solidFill>
                    <a:srgbClr val="D2470F"/>
                  </a:solidFill>
                  <a:latin typeface="Arial"/>
                  <a:ea typeface="Arial"/>
                  <a:cs typeface="Arial"/>
                  <a:sym typeface="Arial"/>
                </a:rPr>
                <a:t>Vendor Lock In</a:t>
              </a:r>
              <a:r>
                <a:rPr sz="4200">
                  <a:solidFill>
                    <a:srgbClr val="00685D"/>
                  </a:solidFill>
                  <a:latin typeface="Arial"/>
                  <a:ea typeface="Arial"/>
                  <a:cs typeface="Arial"/>
                  <a:sym typeface="Arial"/>
                </a:rPr>
                <a:t>: Use of proprietary services and technologies are not portable to other cloud platforms</a:t>
              </a:r>
            </a:p>
          </p:txBody>
        </p:sp>
      </p:grpSp>
      <p:pic>
        <p:nvPicPr>
          <p:cNvPr id="536" name="image29.png" descr="couple35.png"/>
          <p:cNvPicPr/>
          <p:nvPr/>
        </p:nvPicPr>
        <p:blipFill>
          <a:blip r:embed="rId3">
            <a:extLst/>
          </a:blip>
          <a:stretch>
            <a:fillRect/>
          </a:stretch>
        </p:blipFill>
        <p:spPr>
          <a:xfrm>
            <a:off x="7518400" y="3796511"/>
            <a:ext cx="1172265" cy="792196"/>
          </a:xfrm>
          <a:prstGeom prst="rect">
            <a:avLst/>
          </a:prstGeom>
          <a:ln w="12700">
            <a:miter lim="400000"/>
          </a:ln>
        </p:spPr>
      </p:pic>
      <p:pic>
        <p:nvPicPr>
          <p:cNvPr id="537" name="image25.png" descr="usd.png"/>
          <p:cNvPicPr/>
          <p:nvPr/>
        </p:nvPicPr>
        <p:blipFill>
          <a:blip r:embed="rId4">
            <a:extLst/>
          </a:blip>
          <a:stretch>
            <a:fillRect/>
          </a:stretch>
        </p:blipFill>
        <p:spPr>
          <a:xfrm>
            <a:off x="7417775" y="5488528"/>
            <a:ext cx="1387180" cy="937430"/>
          </a:xfrm>
          <a:prstGeom prst="rect">
            <a:avLst/>
          </a:prstGeom>
          <a:ln w="12700">
            <a:miter lim="400000"/>
          </a:ln>
        </p:spPr>
      </p:pic>
      <p:pic>
        <p:nvPicPr>
          <p:cNvPr id="538" name="image30.png" descr="lock24.png"/>
          <p:cNvPicPr/>
          <p:nvPr/>
        </p:nvPicPr>
        <p:blipFill>
          <a:blip r:embed="rId5">
            <a:extLst/>
          </a:blip>
          <a:stretch>
            <a:fillRect/>
          </a:stretch>
        </p:blipFill>
        <p:spPr>
          <a:xfrm>
            <a:off x="7206826" y="9829800"/>
            <a:ext cx="1733975" cy="1171787"/>
          </a:xfrm>
          <a:prstGeom prst="rect">
            <a:avLst/>
          </a:prstGeom>
          <a:ln w="12700">
            <a:miter lim="400000"/>
          </a:ln>
        </p:spPr>
      </p:pic>
      <p:pic>
        <p:nvPicPr>
          <p:cNvPr id="539" name="image31.png" descr="eye51.png"/>
          <p:cNvPicPr/>
          <p:nvPr/>
        </p:nvPicPr>
        <p:blipFill>
          <a:blip r:embed="rId6">
            <a:extLst/>
          </a:blip>
          <a:stretch>
            <a:fillRect/>
          </a:stretch>
        </p:blipFill>
        <p:spPr>
          <a:xfrm>
            <a:off x="7315200" y="7391400"/>
            <a:ext cx="1465331" cy="990243"/>
          </a:xfrm>
          <a:prstGeom prst="rect">
            <a:avLst/>
          </a:prstGeom>
          <a:ln w="12700">
            <a:miter lim="400000"/>
          </a:ln>
        </p:spPr>
      </p:pic>
      <p:sp>
        <p:nvSpPr>
          <p:cNvPr id="540" name="Shape 540"/>
          <p:cNvSpPr/>
          <p:nvPr/>
        </p:nvSpPr>
        <p:spPr>
          <a:xfrm>
            <a:off x="15166613" y="482989"/>
            <a:ext cx="8593964" cy="863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cap="small">
                <a:solidFill>
                  <a:srgbClr val="53585F"/>
                </a:solidFill>
              </a:defRPr>
            </a:lvl1pPr>
          </a:lstStyle>
          <a:p>
            <a:pPr lvl="0">
              <a:defRPr cap="none" sz="1800">
                <a:solidFill>
                  <a:srgbClr val="000000"/>
                </a:solidFill>
              </a:defRPr>
            </a:pPr>
            <a:r>
              <a:rPr cap="small" sz="5000">
                <a:solidFill>
                  <a:srgbClr val="53585F"/>
                </a:solidFill>
              </a:rPr>
              <a:t>Why is AWS so Challenging?</a:t>
            </a:r>
          </a:p>
        </p:txBody>
      </p:sp>
      <p:sp>
        <p:nvSpPr>
          <p:cNvPr id="541" name="Shape 541"/>
          <p:cNvSpPr/>
          <p:nvPr/>
        </p:nvSpPr>
        <p:spPr>
          <a:xfrm>
            <a:off x="17698804" y="1240367"/>
            <a:ext cx="5983463" cy="482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cap="small" sz="2500">
                <a:solidFill>
                  <a:srgbClr val="53585F"/>
                </a:solidFill>
                <a:latin typeface="Helvetica"/>
                <a:ea typeface="Helvetica"/>
                <a:cs typeface="Helvetica"/>
                <a:sym typeface="Helvetica"/>
              </a:defRPr>
            </a:lvl1pPr>
          </a:lstStyle>
          <a:p>
            <a:pPr lvl="0">
              <a:defRPr b="0" cap="none" sz="1800">
                <a:solidFill>
                  <a:srgbClr val="000000"/>
                </a:solidFill>
              </a:defRPr>
            </a:pPr>
            <a:r>
              <a:rPr b="1" cap="small" sz="2500">
                <a:solidFill>
                  <a:srgbClr val="53585F"/>
                </a:solidFill>
              </a:rPr>
              <a:t>Created by The On-demand Revolution</a:t>
            </a:r>
          </a:p>
        </p:txBody>
      </p:sp>
    </p:spTree>
  </p:cSld>
  <p:clrMapOvr>
    <a:masterClrMapping/>
  </p:clrMapOvr>
  <p:transition spd="med" advClick="1">
    <p:dissolve/>
  </p:transition>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3" name="Shape 543"/>
          <p:cNvSpPr/>
          <p:nvPr>
            <p:ph type="title"/>
          </p:nvPr>
        </p:nvSpPr>
        <p:spPr>
          <a:prstGeom prst="rect">
            <a:avLst/>
          </a:prstGeom>
        </p:spPr>
        <p:txBody>
          <a:bodyPr/>
          <a:lstStyle/>
          <a:p>
            <a:pPr lvl="0">
              <a:defRPr sz="1800"/>
            </a:pPr>
            <a:r>
              <a:rPr b="1" sz="8000">
                <a:solidFill>
                  <a:srgbClr val="0F7A70"/>
                </a:solidFill>
                <a:latin typeface="Helvetica"/>
                <a:ea typeface="Helvetica"/>
                <a:cs typeface="Helvetica"/>
                <a:sym typeface="Helvetica"/>
              </a:rPr>
              <a:t>Rapid Innovation </a:t>
            </a:r>
            <a:r>
              <a:rPr sz="8000">
                <a:solidFill>
                  <a:srgbClr val="B5B5B5"/>
                </a:solidFill>
              </a:rPr>
              <a:t>requires a</a:t>
            </a:r>
            <a:r>
              <a:rPr sz="8000"/>
              <a:t> </a:t>
            </a:r>
            <a:r>
              <a:rPr b="1" sz="8000">
                <a:solidFill>
                  <a:srgbClr val="0F7A70"/>
                </a:solidFill>
                <a:latin typeface="Helvetica"/>
                <a:ea typeface="Helvetica"/>
                <a:cs typeface="Helvetica"/>
                <a:sym typeface="Helvetica"/>
              </a:rPr>
              <a:t>New Approach</a:t>
            </a:r>
          </a:p>
        </p:txBody>
      </p:sp>
    </p:spTree>
  </p:cSld>
  <p:clrMapOvr>
    <a:masterClrMapping/>
  </p:clrMapOvr>
  <p:transition spd="med" advClick="1">
    <p:dissolve/>
  </p:transition>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5" name="Shape 545"/>
          <p:cNvSpPr/>
          <p:nvPr>
            <p:ph type="title" idx="4294967295"/>
          </p:nvPr>
        </p:nvSpPr>
        <p:spPr>
          <a:xfrm>
            <a:off x="1778000" y="-1244600"/>
            <a:ext cx="20828000" cy="4648200"/>
          </a:xfrm>
          <a:prstGeom prst="rect">
            <a:avLst/>
          </a:prstGeom>
        </p:spPr>
        <p:txBody>
          <a:bodyPr anchor="ctr">
            <a:normAutofit fontScale="100000" lnSpcReduction="0"/>
          </a:bodyPr>
          <a:lstStyle/>
          <a:p>
            <a:pPr lvl="0" algn="ctr" defTabSz="825500">
              <a:lnSpc>
                <a:spcPct val="100000"/>
              </a:lnSpc>
              <a:defRPr sz="1800">
                <a:solidFill>
                  <a:srgbClr val="000000"/>
                </a:solidFill>
                <a:uFillTx/>
              </a:defRPr>
            </a:pPr>
            <a:r>
              <a:rPr b="1" sz="8000">
                <a:solidFill>
                  <a:srgbClr val="0F7A70"/>
                </a:solidFill>
                <a:latin typeface="Helvetica"/>
                <a:ea typeface="Helvetica"/>
                <a:cs typeface="Helvetica"/>
                <a:sym typeface="Helvetica"/>
              </a:rPr>
              <a:t>Rapid Innovation </a:t>
            </a:r>
            <a:r>
              <a:rPr sz="8000">
                <a:solidFill>
                  <a:srgbClr val="B5B5B5"/>
                </a:solidFill>
                <a:latin typeface="+mn-lt"/>
                <a:ea typeface="+mn-ea"/>
                <a:cs typeface="+mn-cs"/>
                <a:sym typeface="Helvetica Light"/>
              </a:rPr>
              <a:t>requires a</a:t>
            </a:r>
            <a:r>
              <a:rPr sz="8000">
                <a:latin typeface="+mn-lt"/>
                <a:ea typeface="+mn-ea"/>
                <a:cs typeface="+mn-cs"/>
                <a:sym typeface="Helvetica Light"/>
              </a:rPr>
              <a:t> </a:t>
            </a:r>
            <a:r>
              <a:rPr b="1" sz="8000">
                <a:solidFill>
                  <a:srgbClr val="0F7A70"/>
                </a:solidFill>
                <a:latin typeface="Helvetica"/>
                <a:ea typeface="Helvetica"/>
                <a:cs typeface="Helvetica"/>
                <a:sym typeface="Helvetica"/>
              </a:rPr>
              <a:t>New Approach</a:t>
            </a:r>
          </a:p>
        </p:txBody>
      </p:sp>
      <p:grpSp>
        <p:nvGrpSpPr>
          <p:cNvPr id="553" name="Group 553"/>
          <p:cNvGrpSpPr/>
          <p:nvPr/>
        </p:nvGrpSpPr>
        <p:grpSpPr>
          <a:xfrm>
            <a:off x="12293600" y="2822221"/>
            <a:ext cx="10803467" cy="9223331"/>
            <a:chOff x="0" y="0"/>
            <a:chExt cx="10803466" cy="9223330"/>
          </a:xfrm>
        </p:grpSpPr>
        <p:sp>
          <p:nvSpPr>
            <p:cNvPr id="546" name="Shape 546"/>
            <p:cNvSpPr/>
            <p:nvPr/>
          </p:nvSpPr>
          <p:spPr>
            <a:xfrm>
              <a:off x="0" y="0"/>
              <a:ext cx="10803467" cy="9223331"/>
            </a:xfrm>
            <a:prstGeom prst="roundRect">
              <a:avLst>
                <a:gd name="adj" fmla="val 1057"/>
              </a:avLst>
            </a:prstGeom>
            <a:gradFill flip="none" rotWithShape="1">
              <a:gsLst>
                <a:gs pos="0">
                  <a:srgbClr val="D9D9D9"/>
                </a:gs>
                <a:gs pos="100000">
                  <a:srgbClr val="FFFFFF">
                    <a:alpha val="0"/>
                  </a:srgbClr>
                </a:gs>
              </a:gsLst>
              <a:lin ang="5400000" scaled="0"/>
            </a:gradFill>
            <a:ln w="25400" cap="flat">
              <a:solidFill>
                <a:srgbClr val="D7DF97">
                  <a:alpha val="50000"/>
                </a:srgbClr>
              </a:solidFill>
              <a:prstDash val="solid"/>
              <a:bevel/>
            </a:ln>
            <a:effectLst/>
          </p:spPr>
          <p:txBody>
            <a:bodyPr wrap="square" lIns="121919" tIns="121919" rIns="121919" bIns="121919" numCol="1" anchor="t">
              <a:noAutofit/>
            </a:bodyPr>
            <a:lstStyle/>
            <a:p>
              <a:pPr lvl="0" defTabSz="914400">
                <a:defRPr sz="3200">
                  <a:solidFill>
                    <a:srgbClr val="FFFFFF"/>
                  </a:solidFill>
                  <a:latin typeface="Arial"/>
                  <a:ea typeface="Arial"/>
                  <a:cs typeface="Arial"/>
                  <a:sym typeface="Arial"/>
                </a:defRPr>
              </a:pPr>
            </a:p>
          </p:txBody>
        </p:sp>
        <p:sp>
          <p:nvSpPr>
            <p:cNvPr id="547" name="Shape 547"/>
            <p:cNvSpPr/>
            <p:nvPr/>
          </p:nvSpPr>
          <p:spPr>
            <a:xfrm>
              <a:off x="494728" y="6152445"/>
              <a:ext cx="9936204" cy="22710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marL="342900" indent="-342900" algn="l" defTabSz="914400">
                <a:spcBef>
                  <a:spcPts val="600"/>
                </a:spcBef>
                <a:buClr>
                  <a:srgbClr val="AEBF2F"/>
                </a:buClr>
                <a:buSzPct val="100000"/>
                <a:buFont typeface="Wingdings"/>
                <a:buChar char="•"/>
                <a:defRPr sz="1800"/>
              </a:pPr>
              <a:r>
                <a:rPr sz="3600">
                  <a:solidFill>
                    <a:srgbClr val="4D4D4D"/>
                  </a:solidFill>
                  <a:latin typeface="Arial"/>
                  <a:ea typeface="Arial"/>
                  <a:cs typeface="Arial"/>
                  <a:sym typeface="Arial"/>
                </a:rPr>
                <a:t>Continuous delivery, no planned downtime</a:t>
              </a:r>
              <a:endParaRPr sz="6400">
                <a:solidFill>
                  <a:srgbClr val="4D4D4D"/>
                </a:solidFill>
                <a:latin typeface="Arial"/>
                <a:ea typeface="Arial"/>
                <a:cs typeface="Arial"/>
                <a:sym typeface="Arial"/>
              </a:endParaRPr>
            </a:p>
            <a:p>
              <a:pPr lvl="0" marL="342900" indent="-342900" algn="l" defTabSz="914400">
                <a:spcBef>
                  <a:spcPts val="600"/>
                </a:spcBef>
                <a:buClr>
                  <a:srgbClr val="AEBF2F"/>
                </a:buClr>
                <a:buSzPct val="100000"/>
                <a:buFont typeface="Wingdings"/>
                <a:buChar char="•"/>
                <a:defRPr sz="1800"/>
              </a:pPr>
              <a:r>
                <a:rPr sz="3600">
                  <a:solidFill>
                    <a:srgbClr val="4D4D4D"/>
                  </a:solidFill>
                  <a:latin typeface="Arial"/>
                  <a:ea typeface="Arial"/>
                  <a:cs typeface="Arial"/>
                  <a:sym typeface="Arial"/>
                </a:rPr>
                <a:t>Instant scaling of apps and data services</a:t>
              </a:r>
              <a:endParaRPr sz="6400">
                <a:solidFill>
                  <a:srgbClr val="4D4D4D"/>
                </a:solidFill>
                <a:latin typeface="Arial"/>
                <a:ea typeface="Arial"/>
                <a:cs typeface="Arial"/>
                <a:sym typeface="Arial"/>
              </a:endParaRPr>
            </a:p>
            <a:p>
              <a:pPr lvl="0" marL="342900" indent="-342900" algn="l" defTabSz="914400">
                <a:spcBef>
                  <a:spcPts val="600"/>
                </a:spcBef>
                <a:buClr>
                  <a:srgbClr val="AEBF2F"/>
                </a:buClr>
                <a:buSzPct val="100000"/>
                <a:buFont typeface="Wingdings"/>
                <a:buChar char="•"/>
                <a:defRPr sz="1800"/>
              </a:pPr>
              <a:r>
                <a:rPr sz="3600">
                  <a:solidFill>
                    <a:srgbClr val="4D4D4D"/>
                  </a:solidFill>
                  <a:latin typeface="Arial"/>
                  <a:ea typeface="Arial"/>
                  <a:cs typeface="Arial"/>
                  <a:sym typeface="Arial"/>
                </a:rPr>
                <a:t>Automation and deployment consistency </a:t>
              </a:r>
              <a:br>
                <a:rPr sz="3600">
                  <a:solidFill>
                    <a:srgbClr val="4D4D4D"/>
                  </a:solidFill>
                  <a:latin typeface="Arial"/>
                  <a:ea typeface="Arial"/>
                  <a:cs typeface="Arial"/>
                  <a:sym typeface="Arial"/>
                </a:rPr>
              </a:br>
              <a:r>
                <a:rPr sz="3600">
                  <a:solidFill>
                    <a:srgbClr val="4D4D4D"/>
                  </a:solidFill>
                  <a:latin typeface="Arial"/>
                  <a:ea typeface="Arial"/>
                  <a:cs typeface="Arial"/>
                  <a:sym typeface="Arial"/>
                </a:rPr>
                <a:t>at every step</a:t>
              </a:r>
            </a:p>
          </p:txBody>
        </p:sp>
        <p:grpSp>
          <p:nvGrpSpPr>
            <p:cNvPr id="551" name="Group 551"/>
            <p:cNvGrpSpPr/>
            <p:nvPr/>
          </p:nvGrpSpPr>
          <p:grpSpPr>
            <a:xfrm>
              <a:off x="2373878" y="1190978"/>
              <a:ext cx="6114412" cy="4312620"/>
              <a:chOff x="0" y="0"/>
              <a:chExt cx="6114410" cy="4312618"/>
            </a:xfrm>
          </p:grpSpPr>
          <p:pic>
            <p:nvPicPr>
              <p:cNvPr id="548" name="image33.png" descr="http://blog.zenoss.com/wp-content/uploads/2013/01/Cog-Cloud.jpg"/>
              <p:cNvPicPr/>
              <p:nvPr/>
            </p:nvPicPr>
            <p:blipFill>
              <a:blip r:embed="rId2">
                <a:extLst/>
              </a:blip>
              <a:srcRect l="0" t="0" r="0" b="8584"/>
              <a:stretch>
                <a:fillRect/>
              </a:stretch>
            </p:blipFill>
            <p:spPr>
              <a:xfrm>
                <a:off x="7400" y="0"/>
                <a:ext cx="6033975" cy="4312619"/>
              </a:xfrm>
              <a:prstGeom prst="rect">
                <a:avLst/>
              </a:prstGeom>
              <a:ln w="12700" cap="flat">
                <a:noFill/>
                <a:miter lim="400000"/>
              </a:ln>
              <a:effectLst/>
            </p:spPr>
          </p:pic>
          <p:sp>
            <p:nvSpPr>
              <p:cNvPr id="549" name="Shape 549"/>
              <p:cNvSpPr/>
              <p:nvPr/>
            </p:nvSpPr>
            <p:spPr>
              <a:xfrm>
                <a:off x="3885453" y="3793272"/>
                <a:ext cx="2228958" cy="373375"/>
              </a:xfrm>
              <a:prstGeom prst="rect">
                <a:avLst/>
              </a:prstGeom>
              <a:solidFill>
                <a:srgbClr val="F2F2F2"/>
              </a:solidFill>
              <a:ln w="12700" cap="flat">
                <a:noFill/>
                <a:miter lim="400000"/>
              </a:ln>
              <a:effectLst/>
            </p:spPr>
            <p:txBody>
              <a:bodyPr wrap="square" lIns="121919" tIns="121919" rIns="121919" bIns="121919" numCol="1" anchor="ctr">
                <a:noAutofit/>
              </a:bodyPr>
              <a:lstStyle/>
              <a:p>
                <a:pPr lvl="0" defTabSz="914400">
                  <a:defRPr sz="4800">
                    <a:solidFill>
                      <a:srgbClr val="FFFFFF"/>
                    </a:solidFill>
                    <a:latin typeface="Arial"/>
                    <a:ea typeface="Arial"/>
                    <a:cs typeface="Arial"/>
                    <a:sym typeface="Arial"/>
                  </a:defRPr>
                </a:pPr>
              </a:p>
            </p:txBody>
          </p:sp>
          <p:sp>
            <p:nvSpPr>
              <p:cNvPr id="550" name="Shape 550"/>
              <p:cNvSpPr/>
              <p:nvPr/>
            </p:nvSpPr>
            <p:spPr>
              <a:xfrm>
                <a:off x="-1" y="3780829"/>
                <a:ext cx="2228959" cy="373375"/>
              </a:xfrm>
              <a:prstGeom prst="rect">
                <a:avLst/>
              </a:prstGeom>
              <a:solidFill>
                <a:srgbClr val="F2F2F2"/>
              </a:solidFill>
              <a:ln w="12700" cap="flat">
                <a:noFill/>
                <a:miter lim="400000"/>
              </a:ln>
              <a:effectLst/>
            </p:spPr>
            <p:txBody>
              <a:bodyPr wrap="square" lIns="121919" tIns="121919" rIns="121919" bIns="121919" numCol="1" anchor="ctr">
                <a:noAutofit/>
              </a:bodyPr>
              <a:lstStyle/>
              <a:p>
                <a:pPr lvl="0" defTabSz="914400">
                  <a:defRPr sz="4800">
                    <a:solidFill>
                      <a:srgbClr val="FFFFFF"/>
                    </a:solidFill>
                    <a:latin typeface="Arial"/>
                    <a:ea typeface="Arial"/>
                    <a:cs typeface="Arial"/>
                    <a:sym typeface="Arial"/>
                  </a:defRPr>
                </a:pPr>
              </a:p>
            </p:txBody>
          </p:sp>
        </p:grpSp>
        <p:sp>
          <p:nvSpPr>
            <p:cNvPr id="552" name="Shape 552"/>
            <p:cNvSpPr/>
            <p:nvPr/>
          </p:nvSpPr>
          <p:spPr>
            <a:xfrm>
              <a:off x="3705883" y="161533"/>
              <a:ext cx="3585863" cy="8359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defTabSz="914400">
                <a:defRPr b="1" cap="all" sz="4200">
                  <a:solidFill>
                    <a:srgbClr val="F16F3B"/>
                  </a:solidFill>
                  <a:latin typeface="Arial"/>
                  <a:ea typeface="Arial"/>
                  <a:cs typeface="Arial"/>
                  <a:sym typeface="Arial"/>
                </a:defRPr>
              </a:lvl1pPr>
            </a:lstStyle>
            <a:p>
              <a:pPr lvl="0">
                <a:defRPr b="0" cap="none" sz="1800">
                  <a:solidFill>
                    <a:srgbClr val="000000"/>
                  </a:solidFill>
                </a:defRPr>
              </a:pPr>
              <a:r>
                <a:rPr b="1" cap="all" sz="4200">
                  <a:solidFill>
                    <a:srgbClr val="F16F3B"/>
                  </a:solidFill>
                </a:rPr>
                <a:t>Operators</a:t>
              </a:r>
            </a:p>
          </p:txBody>
        </p:sp>
      </p:grpSp>
      <p:sp>
        <p:nvSpPr>
          <p:cNvPr id="554" name="Shape 554"/>
          <p:cNvSpPr/>
          <p:nvPr>
            <p:ph type="body" idx="4294967295"/>
          </p:nvPr>
        </p:nvSpPr>
        <p:spPr>
          <a:xfrm>
            <a:off x="1659466" y="8974666"/>
            <a:ext cx="10071679" cy="3048001"/>
          </a:xfrm>
          <a:prstGeom prst="rect">
            <a:avLst/>
          </a:prstGeom>
        </p:spPr>
        <p:txBody>
          <a:bodyPr>
            <a:normAutofit fontScale="100000" lnSpcReduction="0"/>
          </a:bodyPr>
          <a:lstStyle/>
          <a:p>
            <a:pPr lvl="0" marL="342900" indent="-342900">
              <a:spcBef>
                <a:spcPts val="600"/>
              </a:spcBef>
              <a:buClr>
                <a:srgbClr val="AEBF2F"/>
              </a:buClr>
              <a:defRPr sz="1800">
                <a:solidFill>
                  <a:srgbClr val="000000"/>
                </a:solidFill>
                <a:uFillTx/>
              </a:defRPr>
            </a:pPr>
            <a:r>
              <a:rPr sz="3600">
                <a:solidFill>
                  <a:srgbClr val="4D4D4D"/>
                </a:solidFill>
                <a:latin typeface="Arial"/>
                <a:ea typeface="Arial"/>
                <a:cs typeface="Arial"/>
                <a:sym typeface="Arial"/>
              </a:rPr>
              <a:t>Dramatically improve developer experience</a:t>
            </a:r>
            <a:endParaRPr sz="3600">
              <a:solidFill>
                <a:srgbClr val="4D4D4D"/>
              </a:solidFill>
              <a:latin typeface="Arial"/>
              <a:ea typeface="Arial"/>
              <a:cs typeface="Arial"/>
              <a:sym typeface="Arial"/>
            </a:endParaRPr>
          </a:p>
          <a:p>
            <a:pPr lvl="0" marL="342900" indent="-342900">
              <a:spcBef>
                <a:spcPts val="600"/>
              </a:spcBef>
              <a:buClr>
                <a:srgbClr val="AEBF2F"/>
              </a:buClr>
              <a:defRPr sz="1800">
                <a:solidFill>
                  <a:srgbClr val="000000"/>
                </a:solidFill>
                <a:uFillTx/>
              </a:defRPr>
            </a:pPr>
            <a:r>
              <a:rPr sz="3600">
                <a:solidFill>
                  <a:srgbClr val="4D4D4D"/>
                </a:solidFill>
                <a:latin typeface="Arial"/>
                <a:ea typeface="Arial"/>
                <a:cs typeface="Arial"/>
                <a:sym typeface="Arial"/>
              </a:rPr>
              <a:t>Agile teams, rapid iteration</a:t>
            </a:r>
            <a:endParaRPr sz="3600">
              <a:solidFill>
                <a:srgbClr val="4D4D4D"/>
              </a:solidFill>
              <a:latin typeface="Arial"/>
              <a:ea typeface="Arial"/>
              <a:cs typeface="Arial"/>
              <a:sym typeface="Arial"/>
            </a:endParaRPr>
          </a:p>
          <a:p>
            <a:pPr lvl="0" marL="342900" indent="-342900">
              <a:spcBef>
                <a:spcPts val="600"/>
              </a:spcBef>
              <a:buClr>
                <a:srgbClr val="AEBF2F"/>
              </a:buClr>
              <a:defRPr sz="1800">
                <a:solidFill>
                  <a:srgbClr val="000000"/>
                </a:solidFill>
                <a:uFillTx/>
              </a:defRPr>
            </a:pPr>
            <a:r>
              <a:rPr sz="3600">
                <a:solidFill>
                  <a:srgbClr val="4D4D4D"/>
                </a:solidFill>
                <a:latin typeface="Arial"/>
                <a:ea typeface="Arial"/>
                <a:cs typeface="Arial"/>
                <a:sym typeface="Arial"/>
              </a:rPr>
              <a:t>Ingest  and incubate open source advancements and new data services</a:t>
            </a:r>
          </a:p>
        </p:txBody>
      </p:sp>
      <p:grpSp>
        <p:nvGrpSpPr>
          <p:cNvPr id="558" name="Group 558"/>
          <p:cNvGrpSpPr/>
          <p:nvPr/>
        </p:nvGrpSpPr>
        <p:grpSpPr>
          <a:xfrm>
            <a:off x="1388532" y="2822221"/>
            <a:ext cx="10295468" cy="9223331"/>
            <a:chOff x="0" y="0"/>
            <a:chExt cx="10295466" cy="9223330"/>
          </a:xfrm>
        </p:grpSpPr>
        <p:sp>
          <p:nvSpPr>
            <p:cNvPr id="555" name="Shape 555"/>
            <p:cNvSpPr/>
            <p:nvPr/>
          </p:nvSpPr>
          <p:spPr>
            <a:xfrm>
              <a:off x="0" y="0"/>
              <a:ext cx="10295467" cy="9223331"/>
            </a:xfrm>
            <a:prstGeom prst="roundRect">
              <a:avLst>
                <a:gd name="adj" fmla="val 1057"/>
              </a:avLst>
            </a:prstGeom>
            <a:gradFill flip="none" rotWithShape="1">
              <a:gsLst>
                <a:gs pos="0">
                  <a:srgbClr val="D9D9D9"/>
                </a:gs>
                <a:gs pos="100000">
                  <a:srgbClr val="FFFFFF">
                    <a:alpha val="0"/>
                  </a:srgbClr>
                </a:gs>
              </a:gsLst>
              <a:lin ang="5400000" scaled="0"/>
            </a:gradFill>
            <a:ln w="25400" cap="flat">
              <a:solidFill>
                <a:srgbClr val="D7DF97">
                  <a:alpha val="50000"/>
                </a:srgbClr>
              </a:solidFill>
              <a:prstDash val="solid"/>
              <a:bevel/>
            </a:ln>
            <a:effectLst/>
          </p:spPr>
          <p:txBody>
            <a:bodyPr wrap="square" lIns="121919" tIns="121919" rIns="121919" bIns="121919" numCol="1" anchor="t">
              <a:noAutofit/>
            </a:bodyPr>
            <a:lstStyle/>
            <a:p>
              <a:pPr lvl="0" defTabSz="914400">
                <a:defRPr sz="3200">
                  <a:solidFill>
                    <a:srgbClr val="FFFFFF"/>
                  </a:solidFill>
                  <a:latin typeface="Arial"/>
                  <a:ea typeface="Arial"/>
                  <a:cs typeface="Arial"/>
                  <a:sym typeface="Arial"/>
                </a:defRPr>
              </a:pPr>
            </a:p>
          </p:txBody>
        </p:sp>
        <p:pic>
          <p:nvPicPr>
            <p:cNvPr id="556" name="image32.png" descr="http://www.paymentevolution.com/images/developer-gears.jpg"/>
            <p:cNvPicPr/>
            <p:nvPr/>
          </p:nvPicPr>
          <p:blipFill>
            <a:blip r:embed="rId3">
              <a:extLst/>
            </a:blip>
            <a:stretch>
              <a:fillRect/>
            </a:stretch>
          </p:blipFill>
          <p:spPr>
            <a:xfrm>
              <a:off x="1973312" y="1293149"/>
              <a:ext cx="5985355" cy="4593062"/>
            </a:xfrm>
            <a:prstGeom prst="rect">
              <a:avLst/>
            </a:prstGeom>
            <a:ln w="12700" cap="flat">
              <a:noFill/>
              <a:miter lim="400000"/>
            </a:ln>
            <a:effectLst/>
          </p:spPr>
        </p:pic>
        <p:sp>
          <p:nvSpPr>
            <p:cNvPr id="557" name="Shape 557"/>
            <p:cNvSpPr/>
            <p:nvPr/>
          </p:nvSpPr>
          <p:spPr>
            <a:xfrm>
              <a:off x="3014836" y="161533"/>
              <a:ext cx="3902309" cy="8359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defTabSz="914400">
                <a:defRPr b="1" cap="all" sz="4200">
                  <a:solidFill>
                    <a:srgbClr val="F16F3B"/>
                  </a:solidFill>
                  <a:latin typeface="Arial"/>
                  <a:ea typeface="Arial"/>
                  <a:cs typeface="Arial"/>
                  <a:sym typeface="Arial"/>
                </a:defRPr>
              </a:lvl1pPr>
            </a:lstStyle>
            <a:p>
              <a:pPr lvl="0">
                <a:defRPr b="0" cap="none" sz="1800">
                  <a:solidFill>
                    <a:srgbClr val="000000"/>
                  </a:solidFill>
                </a:defRPr>
              </a:pPr>
              <a:r>
                <a:rPr b="1" cap="all" sz="4200">
                  <a:solidFill>
                    <a:srgbClr val="F16F3B"/>
                  </a:solidFill>
                </a:rPr>
                <a:t>Developers</a:t>
              </a:r>
            </a:p>
          </p:txBody>
        </p:sp>
      </p:grpSp>
    </p:spTree>
  </p:cSld>
  <p:clrMapOvr>
    <a:masterClrMapping/>
  </p:clrMapOvr>
  <p:transition spd="slow"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4" presetID="2" grpId="1" fill="hold">
                                  <p:stCondLst>
                                    <p:cond delay="0"/>
                                  </p:stCondLst>
                                  <p:iterate type="el" backwards="0">
                                    <p:tmAbs val="0"/>
                                  </p:iterate>
                                  <p:childTnLst>
                                    <p:set>
                                      <p:cBhvr>
                                        <p:cTn id="6" fill="hold"/>
                                        <p:tgtEl>
                                          <p:spTgt spid="553"/>
                                        </p:tgtEl>
                                        <p:attrNameLst>
                                          <p:attrName>style.visibility</p:attrName>
                                        </p:attrNameLst>
                                      </p:cBhvr>
                                      <p:to>
                                        <p:strVal val="visible"/>
                                      </p:to>
                                    </p:set>
                                    <p:anim calcmode="lin" valueType="num">
                                      <p:cBhvr>
                                        <p:cTn id="7" dur="1000" fill="hold"/>
                                        <p:tgtEl>
                                          <p:spTgt spid="553"/>
                                        </p:tgtEl>
                                        <p:attrNameLst>
                                          <p:attrName>ppt_x</p:attrName>
                                        </p:attrNameLst>
                                      </p:cBhvr>
                                      <p:tavLst>
                                        <p:tav tm="0">
                                          <p:val>
                                            <p:strVal val="#ppt_x"/>
                                          </p:val>
                                        </p:tav>
                                        <p:tav tm="100000">
                                          <p:val>
                                            <p:strVal val="#ppt_x"/>
                                          </p:val>
                                        </p:tav>
                                      </p:tavLst>
                                    </p:anim>
                                    <p:anim calcmode="lin" valueType="num">
                                      <p:cBhvr>
                                        <p:cTn id="8" dur="1000" fill="hold"/>
                                        <p:tgtEl>
                                          <p:spTgt spid="5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53" grpId="1"/>
    </p:bldLst>
  </p:timing>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0" name="Shape 560"/>
          <p:cNvSpPr/>
          <p:nvPr>
            <p:ph type="title"/>
          </p:nvPr>
        </p:nvSpPr>
        <p:spPr>
          <a:prstGeom prst="rect">
            <a:avLst/>
          </a:prstGeom>
        </p:spPr>
        <p:txBody>
          <a:bodyPr/>
          <a:lstStyle/>
          <a:p>
            <a:pPr lvl="0">
              <a:defRPr sz="1800"/>
            </a:pPr>
            <a:r>
              <a:rPr sz="11200"/>
              <a:t>Cloud Foundry in Action</a:t>
            </a:r>
          </a:p>
        </p:txBody>
      </p:sp>
      <p:sp>
        <p:nvSpPr>
          <p:cNvPr id="561" name="Shape 561"/>
          <p:cNvSpPr/>
          <p:nvPr>
            <p:ph type="body" idx="1"/>
          </p:nvPr>
        </p:nvSpPr>
        <p:spPr>
          <a:prstGeom prst="rect">
            <a:avLst/>
          </a:prstGeom>
        </p:spPr>
        <p:txBody>
          <a:bodyPr/>
          <a:lstStyle/>
          <a:p>
            <a:pPr lvl="0">
              <a:defRPr sz="1800"/>
            </a:pPr>
            <a:r>
              <a:rPr sz="4400"/>
              <a:t>The “It Just Works” Experience</a:t>
            </a:r>
          </a:p>
        </p:txBody>
      </p:sp>
    </p:spTree>
  </p:cSld>
  <p:clrMapOvr>
    <a:masterClrMapping/>
  </p:clrMapOvr>
  <p:transition spd="slow" advClick="1">
    <p:dissolve/>
  </p:transition>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3" name="Shape 563"/>
          <p:cNvSpPr/>
          <p:nvPr/>
        </p:nvSpPr>
        <p:spPr>
          <a:xfrm flipH="1">
            <a:off x="1397147" y="3550021"/>
            <a:ext cx="21970847" cy="74509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BFBFBF">
              <a:alpha val="30000"/>
            </a:srgbClr>
          </a:solidFill>
          <a:ln w="12700">
            <a:miter lim="400000"/>
          </a:ln>
        </p:spPr>
        <p:txBody>
          <a:bodyPr lIns="121919" tIns="121919" rIns="121919" bIns="121919" anchor="ctr"/>
          <a:lstStyle/>
          <a:p>
            <a:pPr lvl="0" defTabSz="914400">
              <a:defRPr sz="4800">
                <a:solidFill>
                  <a:srgbClr val="FFFFFF"/>
                </a:solidFill>
                <a:latin typeface="Arial"/>
                <a:ea typeface="Arial"/>
                <a:cs typeface="Arial"/>
                <a:sym typeface="Arial"/>
              </a:defRPr>
            </a:pPr>
          </a:p>
        </p:txBody>
      </p:sp>
      <p:sp>
        <p:nvSpPr>
          <p:cNvPr id="564" name="Shape 564"/>
          <p:cNvSpPr/>
          <p:nvPr/>
        </p:nvSpPr>
        <p:spPr>
          <a:xfrm flipH="1" flipV="1">
            <a:off x="1348679" y="6654802"/>
            <a:ext cx="6295" cy="4370894"/>
          </a:xfrm>
          <a:prstGeom prst="line">
            <a:avLst/>
          </a:prstGeom>
          <a:ln w="101600">
            <a:solidFill>
              <a:srgbClr val="2C95DD"/>
            </a:solidFill>
            <a:prstDash val="dash"/>
            <a:round/>
            <a:tailEnd type="triangle"/>
          </a:ln>
        </p:spPr>
        <p:txBody>
          <a:bodyPr lIns="121919" tIns="121919" rIns="121919" bIns="121919"/>
          <a:lstStyle/>
          <a:p>
            <a:pPr lvl="0" algn="l" defTabSz="457200">
              <a:defRPr sz="3200">
                <a:latin typeface="Helvetica"/>
                <a:ea typeface="Helvetica"/>
                <a:cs typeface="Helvetica"/>
                <a:sym typeface="Helvetica"/>
              </a:defRPr>
            </a:pPr>
          </a:p>
        </p:txBody>
      </p:sp>
      <p:sp>
        <p:nvSpPr>
          <p:cNvPr id="565" name="Shape 565"/>
          <p:cNvSpPr/>
          <p:nvPr/>
        </p:nvSpPr>
        <p:spPr>
          <a:xfrm>
            <a:off x="165099" y="5720387"/>
            <a:ext cx="2435836" cy="915212"/>
          </a:xfrm>
          <a:prstGeom prst="rect">
            <a:avLst/>
          </a:prstGeom>
          <a:ln w="12700">
            <a:miter lim="400000"/>
          </a:ln>
          <a:extLst>
            <a:ext uri="{C572A759-6A51-4108-AA02-DFA0A04FC94B}">
              <ma14:wrappingTextBoxFlag xmlns:ma14="http://schemas.microsoft.com/office/mac/drawingml/2011/main" val="1"/>
            </a:ext>
          </a:extLst>
        </p:spPr>
        <p:txBody>
          <a:bodyPr lIns="51205" tIns="51205" rIns="51205" bIns="51205">
            <a:spAutoFit/>
          </a:bodyPr>
          <a:lstStyle>
            <a:lvl1pPr defTabSz="1024127">
              <a:defRPr sz="2600">
                <a:latin typeface="Calibri"/>
                <a:ea typeface="Calibri"/>
                <a:cs typeface="Calibri"/>
                <a:sym typeface="Calibri"/>
              </a:defRPr>
            </a:lvl1pPr>
          </a:lstStyle>
          <a:p>
            <a:pPr lvl="0">
              <a:defRPr sz="1800"/>
            </a:pPr>
            <a:r>
              <a:rPr sz="2600"/>
              <a:t>Agility and Cost Savings</a:t>
            </a:r>
          </a:p>
        </p:txBody>
      </p:sp>
      <p:sp>
        <p:nvSpPr>
          <p:cNvPr id="566" name="Shape 566"/>
          <p:cNvSpPr/>
          <p:nvPr/>
        </p:nvSpPr>
        <p:spPr>
          <a:xfrm>
            <a:off x="1348693" y="10972238"/>
            <a:ext cx="22617465" cy="1"/>
          </a:xfrm>
          <a:prstGeom prst="line">
            <a:avLst/>
          </a:prstGeom>
          <a:ln w="101600">
            <a:solidFill>
              <a:srgbClr val="2C95DD"/>
            </a:solidFill>
            <a:prstDash val="dash"/>
            <a:round/>
            <a:tailEnd type="triangle"/>
          </a:ln>
        </p:spPr>
        <p:txBody>
          <a:bodyPr lIns="121919" tIns="121919" rIns="121919" bIns="121919"/>
          <a:lstStyle/>
          <a:p>
            <a:pPr lvl="0" algn="l" defTabSz="457200">
              <a:defRPr sz="3200">
                <a:latin typeface="Helvetica"/>
                <a:ea typeface="Helvetica"/>
                <a:cs typeface="Helvetica"/>
                <a:sym typeface="Helvetica"/>
              </a:defRPr>
            </a:pPr>
          </a:p>
        </p:txBody>
      </p:sp>
      <p:sp>
        <p:nvSpPr>
          <p:cNvPr id="567" name="Shape 567"/>
          <p:cNvSpPr/>
          <p:nvPr/>
        </p:nvSpPr>
        <p:spPr>
          <a:xfrm>
            <a:off x="19710393" y="11146266"/>
            <a:ext cx="4267207" cy="508812"/>
          </a:xfrm>
          <a:prstGeom prst="rect">
            <a:avLst/>
          </a:prstGeom>
          <a:ln w="12700">
            <a:miter lim="400000"/>
          </a:ln>
          <a:extLst>
            <a:ext uri="{C572A759-6A51-4108-AA02-DFA0A04FC94B}">
              <ma14:wrappingTextBoxFlag xmlns:ma14="http://schemas.microsoft.com/office/mac/drawingml/2011/main" val="1"/>
            </a:ext>
          </a:extLst>
        </p:spPr>
        <p:txBody>
          <a:bodyPr lIns="51205" tIns="51205" rIns="51205" bIns="51205">
            <a:spAutoFit/>
          </a:bodyPr>
          <a:lstStyle>
            <a:lvl1pPr defTabSz="1024127">
              <a:defRPr sz="2600">
                <a:latin typeface="Calibri"/>
                <a:ea typeface="Calibri"/>
                <a:cs typeface="Calibri"/>
                <a:sym typeface="Calibri"/>
              </a:defRPr>
            </a:lvl1pPr>
          </a:lstStyle>
          <a:p>
            <a:pPr lvl="0">
              <a:defRPr sz="1800"/>
            </a:pPr>
            <a:r>
              <a:rPr sz="2600"/>
              <a:t>Cloud Enablement</a:t>
            </a:r>
          </a:p>
        </p:txBody>
      </p:sp>
      <p:grpSp>
        <p:nvGrpSpPr>
          <p:cNvPr id="599" name="Group 599"/>
          <p:cNvGrpSpPr/>
          <p:nvPr/>
        </p:nvGrpSpPr>
        <p:grpSpPr>
          <a:xfrm>
            <a:off x="2566748" y="3375333"/>
            <a:ext cx="5661377" cy="7290792"/>
            <a:chOff x="0" y="0"/>
            <a:chExt cx="5661376" cy="7290791"/>
          </a:xfrm>
        </p:grpSpPr>
        <p:sp>
          <p:nvSpPr>
            <p:cNvPr id="568" name="Shape 568"/>
            <p:cNvSpPr/>
            <p:nvPr/>
          </p:nvSpPr>
          <p:spPr>
            <a:xfrm>
              <a:off x="0" y="0"/>
              <a:ext cx="5661377" cy="9223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defTabSz="914400">
                <a:defRPr sz="1800"/>
              </a:pPr>
              <a:r>
                <a:rPr b="1" sz="4800">
                  <a:solidFill>
                    <a:srgbClr val="022828"/>
                  </a:solidFill>
                  <a:latin typeface="Arial"/>
                  <a:ea typeface="Arial"/>
                  <a:cs typeface="Arial"/>
                  <a:sym typeface="Arial"/>
                </a:rPr>
                <a:t>   </a:t>
              </a:r>
              <a:r>
                <a:rPr b="1" sz="4200">
                  <a:solidFill>
                    <a:srgbClr val="022828"/>
                  </a:solidFill>
                  <a:latin typeface="Arial"/>
                  <a:ea typeface="Arial"/>
                  <a:cs typeface="Arial"/>
                  <a:sym typeface="Arial"/>
                </a:rPr>
                <a:t>Traditional IT</a:t>
              </a:r>
            </a:p>
          </p:txBody>
        </p:sp>
        <p:grpSp>
          <p:nvGrpSpPr>
            <p:cNvPr id="596" name="Group 596"/>
            <p:cNvGrpSpPr/>
            <p:nvPr/>
          </p:nvGrpSpPr>
          <p:grpSpPr>
            <a:xfrm>
              <a:off x="1090122" y="1077165"/>
              <a:ext cx="4063592" cy="6213627"/>
              <a:chOff x="0" y="0"/>
              <a:chExt cx="4063591" cy="6213626"/>
            </a:xfrm>
          </p:grpSpPr>
          <p:grpSp>
            <p:nvGrpSpPr>
              <p:cNvPr id="571" name="Group 571"/>
              <p:cNvGrpSpPr/>
              <p:nvPr/>
            </p:nvGrpSpPr>
            <p:grpSpPr>
              <a:xfrm>
                <a:off x="0" y="4800601"/>
                <a:ext cx="4063592" cy="727227"/>
                <a:chOff x="0" y="0"/>
                <a:chExt cx="4063591" cy="727225"/>
              </a:xfrm>
            </p:grpSpPr>
            <p:sp>
              <p:nvSpPr>
                <p:cNvPr id="569" name="Shape 569"/>
                <p:cNvSpPr/>
                <p:nvPr/>
              </p:nvSpPr>
              <p:spPr>
                <a:xfrm>
                  <a:off x="0" y="0"/>
                  <a:ext cx="4063592" cy="548640"/>
                </a:xfrm>
                <a:prstGeom prst="roundRect">
                  <a:avLst>
                    <a:gd name="adj" fmla="val 6250"/>
                  </a:avLst>
                </a:prstGeom>
                <a:solidFill>
                  <a:srgbClr val="000000"/>
                </a:soli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570" name="Shape 570"/>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FFFFFF"/>
                      </a:solidFill>
                      <a:latin typeface="Arial"/>
                      <a:ea typeface="Arial"/>
                      <a:cs typeface="Arial"/>
                      <a:sym typeface="Arial"/>
                    </a:defRPr>
                  </a:lvl1pPr>
                </a:lstStyle>
                <a:p>
                  <a:pPr lvl="0">
                    <a:defRPr sz="1800">
                      <a:solidFill>
                        <a:srgbClr val="000000"/>
                      </a:solidFill>
                    </a:defRPr>
                  </a:pPr>
                  <a:r>
                    <a:rPr sz="3200">
                      <a:solidFill>
                        <a:srgbClr val="FFFFFF"/>
                      </a:solidFill>
                    </a:rPr>
                    <a:t>Storage</a:t>
                  </a:r>
                </a:p>
              </p:txBody>
            </p:sp>
          </p:grpSp>
          <p:grpSp>
            <p:nvGrpSpPr>
              <p:cNvPr id="574" name="Group 574"/>
              <p:cNvGrpSpPr/>
              <p:nvPr/>
            </p:nvGrpSpPr>
            <p:grpSpPr>
              <a:xfrm>
                <a:off x="0" y="4114800"/>
                <a:ext cx="4063592" cy="727226"/>
                <a:chOff x="0" y="0"/>
                <a:chExt cx="4063591" cy="727225"/>
              </a:xfrm>
            </p:grpSpPr>
            <p:sp>
              <p:nvSpPr>
                <p:cNvPr id="572" name="Shape 572"/>
                <p:cNvSpPr/>
                <p:nvPr/>
              </p:nvSpPr>
              <p:spPr>
                <a:xfrm>
                  <a:off x="0" y="0"/>
                  <a:ext cx="4063592" cy="548640"/>
                </a:xfrm>
                <a:prstGeom prst="roundRect">
                  <a:avLst>
                    <a:gd name="adj" fmla="val 6250"/>
                  </a:avLst>
                </a:prstGeom>
                <a:solidFill>
                  <a:srgbClr val="000000"/>
                </a:soli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573" name="Shape 573"/>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FFFFFF"/>
                      </a:solidFill>
                      <a:latin typeface="Arial"/>
                      <a:ea typeface="Arial"/>
                      <a:cs typeface="Arial"/>
                      <a:sym typeface="Arial"/>
                    </a:defRPr>
                  </a:lvl1pPr>
                </a:lstStyle>
                <a:p>
                  <a:pPr lvl="0">
                    <a:defRPr sz="1800">
                      <a:solidFill>
                        <a:srgbClr val="000000"/>
                      </a:solidFill>
                    </a:defRPr>
                  </a:pPr>
                  <a:r>
                    <a:rPr sz="3200">
                      <a:solidFill>
                        <a:srgbClr val="FFFFFF"/>
                      </a:solidFill>
                    </a:rPr>
                    <a:t>Servers</a:t>
                  </a:r>
                </a:p>
              </p:txBody>
            </p:sp>
          </p:grpSp>
          <p:grpSp>
            <p:nvGrpSpPr>
              <p:cNvPr id="577" name="Group 577"/>
              <p:cNvGrpSpPr/>
              <p:nvPr/>
            </p:nvGrpSpPr>
            <p:grpSpPr>
              <a:xfrm>
                <a:off x="0" y="5486400"/>
                <a:ext cx="4063592" cy="727226"/>
                <a:chOff x="0" y="0"/>
                <a:chExt cx="4063591" cy="727225"/>
              </a:xfrm>
            </p:grpSpPr>
            <p:sp>
              <p:nvSpPr>
                <p:cNvPr id="575" name="Shape 575"/>
                <p:cNvSpPr/>
                <p:nvPr/>
              </p:nvSpPr>
              <p:spPr>
                <a:xfrm>
                  <a:off x="0" y="0"/>
                  <a:ext cx="4063592" cy="548640"/>
                </a:xfrm>
                <a:prstGeom prst="roundRect">
                  <a:avLst>
                    <a:gd name="adj" fmla="val 6250"/>
                  </a:avLst>
                </a:prstGeom>
                <a:solidFill>
                  <a:srgbClr val="000000"/>
                </a:soli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576" name="Shape 576"/>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FFFFFF"/>
                      </a:solidFill>
                      <a:latin typeface="Arial"/>
                      <a:ea typeface="Arial"/>
                      <a:cs typeface="Arial"/>
                      <a:sym typeface="Arial"/>
                    </a:defRPr>
                  </a:lvl1pPr>
                </a:lstStyle>
                <a:p>
                  <a:pPr lvl="0">
                    <a:defRPr sz="1800">
                      <a:solidFill>
                        <a:srgbClr val="000000"/>
                      </a:solidFill>
                    </a:defRPr>
                  </a:pPr>
                  <a:r>
                    <a:rPr sz="3200">
                      <a:solidFill>
                        <a:srgbClr val="FFFFFF"/>
                      </a:solidFill>
                    </a:rPr>
                    <a:t>Networking</a:t>
                  </a:r>
                </a:p>
              </p:txBody>
            </p:sp>
          </p:grpSp>
          <p:grpSp>
            <p:nvGrpSpPr>
              <p:cNvPr id="580" name="Group 580"/>
              <p:cNvGrpSpPr/>
              <p:nvPr/>
            </p:nvGrpSpPr>
            <p:grpSpPr>
              <a:xfrm>
                <a:off x="0" y="2743199"/>
                <a:ext cx="4063592" cy="727227"/>
                <a:chOff x="0" y="0"/>
                <a:chExt cx="4063591" cy="727225"/>
              </a:xfrm>
            </p:grpSpPr>
            <p:sp>
              <p:nvSpPr>
                <p:cNvPr id="578" name="Shape 578"/>
                <p:cNvSpPr/>
                <p:nvPr/>
              </p:nvSpPr>
              <p:spPr>
                <a:xfrm>
                  <a:off x="0" y="0"/>
                  <a:ext cx="4063592" cy="548640"/>
                </a:xfrm>
                <a:prstGeom prst="roundRect">
                  <a:avLst>
                    <a:gd name="adj" fmla="val 6250"/>
                  </a:avLst>
                </a:prstGeom>
                <a:solidFill>
                  <a:srgbClr val="000000"/>
                </a:soli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579" name="Shape 579"/>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FFFFFF"/>
                      </a:solidFill>
                      <a:latin typeface="Arial"/>
                      <a:ea typeface="Arial"/>
                      <a:cs typeface="Arial"/>
                      <a:sym typeface="Arial"/>
                    </a:defRPr>
                  </a:lvl1pPr>
                </a:lstStyle>
                <a:p>
                  <a:pPr lvl="0">
                    <a:defRPr sz="1800">
                      <a:solidFill>
                        <a:srgbClr val="000000"/>
                      </a:solidFill>
                    </a:defRPr>
                  </a:pPr>
                  <a:r>
                    <a:rPr sz="3200">
                      <a:solidFill>
                        <a:srgbClr val="FFFFFF"/>
                      </a:solidFill>
                    </a:rPr>
                    <a:t>O/S</a:t>
                  </a:r>
                </a:p>
              </p:txBody>
            </p:sp>
          </p:grpSp>
          <p:grpSp>
            <p:nvGrpSpPr>
              <p:cNvPr id="583" name="Group 583"/>
              <p:cNvGrpSpPr/>
              <p:nvPr/>
            </p:nvGrpSpPr>
            <p:grpSpPr>
              <a:xfrm>
                <a:off x="0" y="2057400"/>
                <a:ext cx="4063592" cy="727226"/>
                <a:chOff x="0" y="0"/>
                <a:chExt cx="4063591" cy="727225"/>
              </a:xfrm>
            </p:grpSpPr>
            <p:sp>
              <p:nvSpPr>
                <p:cNvPr id="581" name="Shape 581"/>
                <p:cNvSpPr/>
                <p:nvPr/>
              </p:nvSpPr>
              <p:spPr>
                <a:xfrm>
                  <a:off x="0" y="0"/>
                  <a:ext cx="4063592" cy="548640"/>
                </a:xfrm>
                <a:prstGeom prst="roundRect">
                  <a:avLst>
                    <a:gd name="adj" fmla="val 6250"/>
                  </a:avLst>
                </a:prstGeom>
                <a:solidFill>
                  <a:srgbClr val="000000"/>
                </a:soli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582" name="Shape 582"/>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FFFFFF"/>
                      </a:solidFill>
                      <a:latin typeface="Arial"/>
                      <a:ea typeface="Arial"/>
                      <a:cs typeface="Arial"/>
                      <a:sym typeface="Arial"/>
                    </a:defRPr>
                  </a:lvl1pPr>
                </a:lstStyle>
                <a:p>
                  <a:pPr lvl="0">
                    <a:defRPr sz="1800">
                      <a:solidFill>
                        <a:srgbClr val="000000"/>
                      </a:solidFill>
                    </a:defRPr>
                  </a:pPr>
                  <a:r>
                    <a:rPr sz="3200">
                      <a:solidFill>
                        <a:srgbClr val="FFFFFF"/>
                      </a:solidFill>
                    </a:rPr>
                    <a:t>Middleware</a:t>
                  </a:r>
                </a:p>
              </p:txBody>
            </p:sp>
          </p:grpSp>
          <p:grpSp>
            <p:nvGrpSpPr>
              <p:cNvPr id="586" name="Group 586"/>
              <p:cNvGrpSpPr/>
              <p:nvPr/>
            </p:nvGrpSpPr>
            <p:grpSpPr>
              <a:xfrm>
                <a:off x="0" y="3429000"/>
                <a:ext cx="4063592" cy="727227"/>
                <a:chOff x="0" y="0"/>
                <a:chExt cx="4063591" cy="727225"/>
              </a:xfrm>
            </p:grpSpPr>
            <p:sp>
              <p:nvSpPr>
                <p:cNvPr id="584" name="Shape 584"/>
                <p:cNvSpPr/>
                <p:nvPr/>
              </p:nvSpPr>
              <p:spPr>
                <a:xfrm>
                  <a:off x="0" y="0"/>
                  <a:ext cx="4063592" cy="548640"/>
                </a:xfrm>
                <a:prstGeom prst="roundRect">
                  <a:avLst>
                    <a:gd name="adj" fmla="val 6250"/>
                  </a:avLst>
                </a:prstGeom>
                <a:solidFill>
                  <a:srgbClr val="000000"/>
                </a:soli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585" name="Shape 585"/>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FFFFFF"/>
                      </a:solidFill>
                      <a:latin typeface="Arial"/>
                      <a:ea typeface="Arial"/>
                      <a:cs typeface="Arial"/>
                      <a:sym typeface="Arial"/>
                    </a:defRPr>
                  </a:lvl1pPr>
                </a:lstStyle>
                <a:p>
                  <a:pPr lvl="0">
                    <a:defRPr sz="1800">
                      <a:solidFill>
                        <a:srgbClr val="000000"/>
                      </a:solidFill>
                    </a:defRPr>
                  </a:pPr>
                  <a:r>
                    <a:rPr sz="3200">
                      <a:solidFill>
                        <a:srgbClr val="FFFFFF"/>
                      </a:solidFill>
                    </a:rPr>
                    <a:t>Virtualization</a:t>
                  </a:r>
                </a:p>
              </p:txBody>
            </p:sp>
          </p:grpSp>
          <p:grpSp>
            <p:nvGrpSpPr>
              <p:cNvPr id="589" name="Group 589"/>
              <p:cNvGrpSpPr/>
              <p:nvPr/>
            </p:nvGrpSpPr>
            <p:grpSpPr>
              <a:xfrm>
                <a:off x="0" y="685799"/>
                <a:ext cx="4063592" cy="727227"/>
                <a:chOff x="0" y="0"/>
                <a:chExt cx="4063591" cy="727225"/>
              </a:xfrm>
            </p:grpSpPr>
            <p:sp>
              <p:nvSpPr>
                <p:cNvPr id="587" name="Shape 587"/>
                <p:cNvSpPr/>
                <p:nvPr/>
              </p:nvSpPr>
              <p:spPr>
                <a:xfrm>
                  <a:off x="0" y="0"/>
                  <a:ext cx="4063592" cy="548640"/>
                </a:xfrm>
                <a:prstGeom prst="roundRect">
                  <a:avLst>
                    <a:gd name="adj" fmla="val 6250"/>
                  </a:avLst>
                </a:prstGeom>
                <a:solidFill>
                  <a:srgbClr val="000000"/>
                </a:soli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588" name="Shape 588"/>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FFFFFF"/>
                      </a:solidFill>
                      <a:latin typeface="Arial"/>
                      <a:ea typeface="Arial"/>
                      <a:cs typeface="Arial"/>
                      <a:sym typeface="Arial"/>
                    </a:defRPr>
                  </a:lvl1pPr>
                </a:lstStyle>
                <a:p>
                  <a:pPr lvl="0">
                    <a:defRPr sz="1800">
                      <a:solidFill>
                        <a:srgbClr val="000000"/>
                      </a:solidFill>
                    </a:defRPr>
                  </a:pPr>
                  <a:r>
                    <a:rPr sz="3200">
                      <a:solidFill>
                        <a:srgbClr val="FFFFFF"/>
                      </a:solidFill>
                    </a:rPr>
                    <a:t>Data</a:t>
                  </a:r>
                </a:p>
              </p:txBody>
            </p:sp>
          </p:grpSp>
          <p:grpSp>
            <p:nvGrpSpPr>
              <p:cNvPr id="592" name="Group 592"/>
              <p:cNvGrpSpPr/>
              <p:nvPr/>
            </p:nvGrpSpPr>
            <p:grpSpPr>
              <a:xfrm>
                <a:off x="0" y="0"/>
                <a:ext cx="4063592" cy="727226"/>
                <a:chOff x="0" y="0"/>
                <a:chExt cx="4063591" cy="727225"/>
              </a:xfrm>
            </p:grpSpPr>
            <p:sp>
              <p:nvSpPr>
                <p:cNvPr id="590" name="Shape 590"/>
                <p:cNvSpPr/>
                <p:nvPr/>
              </p:nvSpPr>
              <p:spPr>
                <a:xfrm>
                  <a:off x="0" y="0"/>
                  <a:ext cx="4063592" cy="548640"/>
                </a:xfrm>
                <a:prstGeom prst="roundRect">
                  <a:avLst>
                    <a:gd name="adj" fmla="val 6250"/>
                  </a:avLst>
                </a:prstGeom>
                <a:solidFill>
                  <a:srgbClr val="000000"/>
                </a:soli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FFFFFF"/>
                      </a:solidFill>
                      <a:latin typeface="Arial"/>
                      <a:ea typeface="Arial"/>
                      <a:cs typeface="Arial"/>
                      <a:sym typeface="Arial"/>
                    </a:defRPr>
                  </a:pPr>
                </a:p>
              </p:txBody>
            </p:sp>
            <p:sp>
              <p:nvSpPr>
                <p:cNvPr id="591" name="Shape 591"/>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FFFFFF"/>
                      </a:solidFill>
                      <a:latin typeface="Arial"/>
                      <a:ea typeface="Arial"/>
                      <a:cs typeface="Arial"/>
                      <a:sym typeface="Arial"/>
                    </a:defRPr>
                  </a:lvl1pPr>
                </a:lstStyle>
                <a:p>
                  <a:pPr lvl="0">
                    <a:defRPr sz="1800">
                      <a:solidFill>
                        <a:srgbClr val="000000"/>
                      </a:solidFill>
                    </a:defRPr>
                  </a:pPr>
                  <a:r>
                    <a:rPr sz="3200">
                      <a:solidFill>
                        <a:srgbClr val="FFFFFF"/>
                      </a:solidFill>
                    </a:rPr>
                    <a:t>Applications</a:t>
                  </a:r>
                </a:p>
              </p:txBody>
            </p:sp>
          </p:grpSp>
          <p:grpSp>
            <p:nvGrpSpPr>
              <p:cNvPr id="595" name="Group 595"/>
              <p:cNvGrpSpPr/>
              <p:nvPr/>
            </p:nvGrpSpPr>
            <p:grpSpPr>
              <a:xfrm>
                <a:off x="0" y="1371600"/>
                <a:ext cx="4063592" cy="727227"/>
                <a:chOff x="0" y="0"/>
                <a:chExt cx="4063591" cy="727225"/>
              </a:xfrm>
            </p:grpSpPr>
            <p:sp>
              <p:nvSpPr>
                <p:cNvPr id="593" name="Shape 593"/>
                <p:cNvSpPr/>
                <p:nvPr/>
              </p:nvSpPr>
              <p:spPr>
                <a:xfrm>
                  <a:off x="0" y="0"/>
                  <a:ext cx="4063592" cy="548640"/>
                </a:xfrm>
                <a:prstGeom prst="roundRect">
                  <a:avLst>
                    <a:gd name="adj" fmla="val 6250"/>
                  </a:avLst>
                </a:prstGeom>
                <a:solidFill>
                  <a:srgbClr val="000000"/>
                </a:soli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594" name="Shape 594"/>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FFFFFF"/>
                      </a:solidFill>
                      <a:latin typeface="Arial"/>
                      <a:ea typeface="Arial"/>
                      <a:cs typeface="Arial"/>
                      <a:sym typeface="Arial"/>
                    </a:defRPr>
                  </a:lvl1pPr>
                </a:lstStyle>
                <a:p>
                  <a:pPr lvl="0">
                    <a:defRPr sz="1800">
                      <a:solidFill>
                        <a:srgbClr val="000000"/>
                      </a:solidFill>
                    </a:defRPr>
                  </a:pPr>
                  <a:r>
                    <a:rPr sz="3200">
                      <a:solidFill>
                        <a:srgbClr val="FFFFFF"/>
                      </a:solidFill>
                    </a:rPr>
                    <a:t>Runtime</a:t>
                  </a:r>
                </a:p>
              </p:txBody>
            </p:sp>
          </p:grpSp>
        </p:grpSp>
        <p:sp>
          <p:nvSpPr>
            <p:cNvPr id="597" name="Shape 597"/>
            <p:cNvSpPr/>
            <p:nvPr/>
          </p:nvSpPr>
          <p:spPr>
            <a:xfrm rot="16200000">
              <a:off x="-887990" y="3802836"/>
              <a:ext cx="2807306" cy="7622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defTabSz="914400">
                <a:defRPr sz="3600">
                  <a:solidFill>
                    <a:srgbClr val="00685D"/>
                  </a:solidFill>
                  <a:latin typeface="Arial"/>
                  <a:ea typeface="Arial"/>
                  <a:cs typeface="Arial"/>
                  <a:sym typeface="Arial"/>
                </a:defRPr>
              </a:lvl1pPr>
            </a:lstStyle>
            <a:p>
              <a:pPr lvl="0">
                <a:defRPr sz="1800">
                  <a:solidFill>
                    <a:srgbClr val="000000"/>
                  </a:solidFill>
                </a:defRPr>
              </a:pPr>
              <a:r>
                <a:rPr sz="3600">
                  <a:solidFill>
                    <a:srgbClr val="00685D"/>
                  </a:solidFill>
                </a:rPr>
                <a:t>You Manage</a:t>
              </a:r>
            </a:p>
          </p:txBody>
        </p:sp>
        <p:sp>
          <p:nvSpPr>
            <p:cNvPr id="598" name="Shape 598"/>
            <p:cNvSpPr/>
            <p:nvPr/>
          </p:nvSpPr>
          <p:spPr>
            <a:xfrm flipV="1">
              <a:off x="929963" y="1089137"/>
              <a:ext cx="1" cy="5978958"/>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lvl="0">
                <a:defRPr sz="3200"/>
              </a:pPr>
            </a:p>
          </p:txBody>
        </p:sp>
      </p:grpSp>
      <p:grpSp>
        <p:nvGrpSpPr>
          <p:cNvPr id="635" name="Group 635"/>
          <p:cNvGrpSpPr/>
          <p:nvPr/>
        </p:nvGrpSpPr>
        <p:grpSpPr>
          <a:xfrm>
            <a:off x="9104248" y="3375335"/>
            <a:ext cx="6045821" cy="7290800"/>
            <a:chOff x="0" y="0"/>
            <a:chExt cx="6045819" cy="7290799"/>
          </a:xfrm>
        </p:grpSpPr>
        <p:grpSp>
          <p:nvGrpSpPr>
            <p:cNvPr id="632" name="Group 632"/>
            <p:cNvGrpSpPr/>
            <p:nvPr/>
          </p:nvGrpSpPr>
          <p:grpSpPr>
            <a:xfrm>
              <a:off x="0" y="-1"/>
              <a:ext cx="6045820" cy="7290801"/>
              <a:chOff x="1236328" y="0"/>
              <a:chExt cx="6045819" cy="7290799"/>
            </a:xfrm>
          </p:grpSpPr>
          <p:grpSp>
            <p:nvGrpSpPr>
              <p:cNvPr id="602" name="Group 602"/>
              <p:cNvGrpSpPr/>
              <p:nvPr/>
            </p:nvGrpSpPr>
            <p:grpSpPr>
              <a:xfrm>
                <a:off x="2346837" y="3829433"/>
                <a:ext cx="4063590" cy="727227"/>
                <a:chOff x="0" y="0"/>
                <a:chExt cx="4063589" cy="727225"/>
              </a:xfrm>
            </p:grpSpPr>
            <p:sp>
              <p:nvSpPr>
                <p:cNvPr id="600" name="Shape 600"/>
                <p:cNvSpPr/>
                <p:nvPr/>
              </p:nvSpPr>
              <p:spPr>
                <a:xfrm>
                  <a:off x="0" y="0"/>
                  <a:ext cx="4063590" cy="548641"/>
                </a:xfrm>
                <a:prstGeom prst="roundRect">
                  <a:avLst>
                    <a:gd name="adj" fmla="val 6250"/>
                  </a:avLst>
                </a:prstGeom>
                <a:gradFill flip="none" rotWithShape="1">
                  <a:gsLst>
                    <a:gs pos="0">
                      <a:srgbClr val="F2F2F2"/>
                    </a:gs>
                    <a:gs pos="51000">
                      <a:srgbClr val="107CA3"/>
                    </a:gs>
                    <a:gs pos="100000">
                      <a:srgbClr val="045674"/>
                    </a:gs>
                  </a:gsLst>
                  <a:lin ang="16200000" scaled="0"/>
                </a:gradFill>
                <a:ln w="25400" cap="flat">
                  <a:solidFill>
                    <a:srgbClr val="00685D"/>
                  </a:solidFill>
                  <a:prstDash val="solid"/>
                  <a:bevel/>
                </a:ln>
                <a:effectLst>
                  <a:outerShdw sx="100000" sy="100000" kx="0" ky="0" algn="b" rotWithShape="0" blurRad="101600" dist="50800" dir="5400000">
                    <a:srgbClr val="000000">
                      <a:alpha val="35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601" name="Shape 601"/>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FFFFFF"/>
                      </a:solidFill>
                      <a:effectLst>
                        <a:outerShdw sx="100000" sy="100000" kx="0" ky="0" algn="b" rotWithShape="0" blurRad="38100" dist="38100" dir="2700000">
                          <a:srgbClr val="000000">
                            <a:alpha val="43137"/>
                          </a:srgbClr>
                        </a:outerShdw>
                      </a:effectLst>
                      <a:latin typeface="Arial"/>
                      <a:ea typeface="Arial"/>
                      <a:cs typeface="Arial"/>
                      <a:sym typeface="Arial"/>
                    </a:defRPr>
                  </a:lvl1pPr>
                </a:lstStyle>
                <a:p>
                  <a:pPr lvl="0">
                    <a:defRPr sz="1800">
                      <a:solidFill>
                        <a:srgbClr val="000000"/>
                      </a:solidFill>
                      <a:effectLst/>
                    </a:defRPr>
                  </a:pPr>
                  <a:r>
                    <a:rPr sz="3200">
                      <a:solidFill>
                        <a:srgbClr val="FFFFFF"/>
                      </a:solidFill>
                      <a:effectLst>
                        <a:outerShdw sx="100000" sy="100000" kx="0" ky="0" algn="b" rotWithShape="0" blurRad="38100" dist="38100" dir="2700000">
                          <a:srgbClr val="000000">
                            <a:alpha val="43137"/>
                          </a:srgbClr>
                        </a:outerShdw>
                      </a:effectLst>
                    </a:rPr>
                    <a:t>O/S</a:t>
                  </a:r>
                </a:p>
              </p:txBody>
            </p:sp>
          </p:grpSp>
          <p:grpSp>
            <p:nvGrpSpPr>
              <p:cNvPr id="630" name="Group 630"/>
              <p:cNvGrpSpPr/>
              <p:nvPr/>
            </p:nvGrpSpPr>
            <p:grpSpPr>
              <a:xfrm>
                <a:off x="1236328" y="0"/>
                <a:ext cx="5661376" cy="7290799"/>
                <a:chOff x="1236328" y="0"/>
                <a:chExt cx="5661375" cy="7290798"/>
              </a:xfrm>
            </p:grpSpPr>
            <p:sp>
              <p:nvSpPr>
                <p:cNvPr id="603" name="Shape 603"/>
                <p:cNvSpPr/>
                <p:nvPr/>
              </p:nvSpPr>
              <p:spPr>
                <a:xfrm>
                  <a:off x="1236328" y="0"/>
                  <a:ext cx="5661376" cy="9223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defTabSz="914400">
                    <a:defRPr sz="1800"/>
                  </a:pPr>
                  <a:r>
                    <a:rPr b="1" sz="4800">
                      <a:solidFill>
                        <a:srgbClr val="022828"/>
                      </a:solidFill>
                      <a:latin typeface="Arial"/>
                      <a:ea typeface="Arial"/>
                      <a:cs typeface="Arial"/>
                      <a:sym typeface="Arial"/>
                    </a:rPr>
                    <a:t>   </a:t>
                  </a:r>
                  <a:r>
                    <a:rPr b="1" sz="4200">
                      <a:solidFill>
                        <a:srgbClr val="022828"/>
                      </a:solidFill>
                      <a:latin typeface="Arial"/>
                      <a:ea typeface="Arial"/>
                      <a:cs typeface="Arial"/>
                      <a:sym typeface="Arial"/>
                    </a:rPr>
                    <a:t>IaaS</a:t>
                  </a:r>
                </a:p>
              </p:txBody>
            </p:sp>
            <p:grpSp>
              <p:nvGrpSpPr>
                <p:cNvPr id="628" name="Group 628"/>
                <p:cNvGrpSpPr/>
                <p:nvPr/>
              </p:nvGrpSpPr>
              <p:grpSpPr>
                <a:xfrm>
                  <a:off x="2326450" y="1077166"/>
                  <a:ext cx="4063593" cy="6213633"/>
                  <a:chOff x="0" y="0"/>
                  <a:chExt cx="4063592" cy="6213632"/>
                </a:xfrm>
              </p:grpSpPr>
              <p:grpSp>
                <p:nvGrpSpPr>
                  <p:cNvPr id="606" name="Group 606"/>
                  <p:cNvGrpSpPr/>
                  <p:nvPr/>
                </p:nvGrpSpPr>
                <p:grpSpPr>
                  <a:xfrm>
                    <a:off x="0" y="4800606"/>
                    <a:ext cx="4063593" cy="727227"/>
                    <a:chOff x="0" y="0"/>
                    <a:chExt cx="4063592" cy="727225"/>
                  </a:xfrm>
                </p:grpSpPr>
                <p:sp>
                  <p:nvSpPr>
                    <p:cNvPr id="604" name="Shape 604"/>
                    <p:cNvSpPr/>
                    <p:nvPr/>
                  </p:nvSpPr>
                  <p:spPr>
                    <a:xfrm>
                      <a:off x="0" y="0"/>
                      <a:ext cx="4063593" cy="548641"/>
                    </a:xfrm>
                    <a:prstGeom prst="roundRect">
                      <a:avLst>
                        <a:gd name="adj" fmla="val 6250"/>
                      </a:avLst>
                    </a:prstGeom>
                    <a:gradFill flip="none" rotWithShape="1">
                      <a:gsLst>
                        <a:gs pos="0">
                          <a:srgbClr val="AFD1CA"/>
                        </a:gs>
                        <a:gs pos="35000">
                          <a:srgbClr val="C7DED9"/>
                        </a:gs>
                        <a:gs pos="100000">
                          <a:srgbClr val="EAF3F1"/>
                        </a:gs>
                      </a:gsLst>
                      <a:lin ang="16200000" scaled="0"/>
                    </a:gra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605" name="Shape 605"/>
                    <p:cNvSpPr/>
                    <p:nvPr/>
                  </p:nvSpPr>
                  <p:spPr>
                    <a:xfrm>
                      <a:off x="26781" y="26781"/>
                      <a:ext cx="4010030"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00685D"/>
                          </a:solidFill>
                          <a:latin typeface="Arial"/>
                          <a:ea typeface="Arial"/>
                          <a:cs typeface="Arial"/>
                          <a:sym typeface="Arial"/>
                        </a:defRPr>
                      </a:lvl1pPr>
                    </a:lstStyle>
                    <a:p>
                      <a:pPr lvl="0">
                        <a:defRPr sz="1800">
                          <a:solidFill>
                            <a:srgbClr val="000000"/>
                          </a:solidFill>
                        </a:defRPr>
                      </a:pPr>
                      <a:r>
                        <a:rPr sz="3200">
                          <a:solidFill>
                            <a:srgbClr val="00685D"/>
                          </a:solidFill>
                        </a:rPr>
                        <a:t>Storage</a:t>
                      </a:r>
                    </a:p>
                  </p:txBody>
                </p:sp>
              </p:grpSp>
              <p:grpSp>
                <p:nvGrpSpPr>
                  <p:cNvPr id="609" name="Group 609"/>
                  <p:cNvGrpSpPr/>
                  <p:nvPr/>
                </p:nvGrpSpPr>
                <p:grpSpPr>
                  <a:xfrm>
                    <a:off x="0" y="4114803"/>
                    <a:ext cx="4063593" cy="727227"/>
                    <a:chOff x="0" y="0"/>
                    <a:chExt cx="4063592" cy="727225"/>
                  </a:xfrm>
                </p:grpSpPr>
                <p:sp>
                  <p:nvSpPr>
                    <p:cNvPr id="607" name="Shape 607"/>
                    <p:cNvSpPr/>
                    <p:nvPr/>
                  </p:nvSpPr>
                  <p:spPr>
                    <a:xfrm>
                      <a:off x="0" y="0"/>
                      <a:ext cx="4063593" cy="548641"/>
                    </a:xfrm>
                    <a:prstGeom prst="roundRect">
                      <a:avLst>
                        <a:gd name="adj" fmla="val 6250"/>
                      </a:avLst>
                    </a:prstGeom>
                    <a:gradFill flip="none" rotWithShape="1">
                      <a:gsLst>
                        <a:gs pos="0">
                          <a:srgbClr val="AFD1CA"/>
                        </a:gs>
                        <a:gs pos="35000">
                          <a:srgbClr val="C7DED9"/>
                        </a:gs>
                        <a:gs pos="100000">
                          <a:srgbClr val="EAF3F1"/>
                        </a:gs>
                      </a:gsLst>
                      <a:lin ang="16200000" scaled="0"/>
                    </a:gra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608" name="Shape 608"/>
                    <p:cNvSpPr/>
                    <p:nvPr/>
                  </p:nvSpPr>
                  <p:spPr>
                    <a:xfrm>
                      <a:off x="26781" y="26781"/>
                      <a:ext cx="4010030"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00685D"/>
                          </a:solidFill>
                          <a:latin typeface="Arial"/>
                          <a:ea typeface="Arial"/>
                          <a:cs typeface="Arial"/>
                          <a:sym typeface="Arial"/>
                        </a:defRPr>
                      </a:lvl1pPr>
                    </a:lstStyle>
                    <a:p>
                      <a:pPr lvl="0">
                        <a:defRPr sz="1800">
                          <a:solidFill>
                            <a:srgbClr val="000000"/>
                          </a:solidFill>
                        </a:defRPr>
                      </a:pPr>
                      <a:r>
                        <a:rPr sz="3200">
                          <a:solidFill>
                            <a:srgbClr val="00685D"/>
                          </a:solidFill>
                        </a:rPr>
                        <a:t>Servers</a:t>
                      </a:r>
                    </a:p>
                  </p:txBody>
                </p:sp>
              </p:grpSp>
              <p:grpSp>
                <p:nvGrpSpPr>
                  <p:cNvPr id="612" name="Group 612"/>
                  <p:cNvGrpSpPr/>
                  <p:nvPr/>
                </p:nvGrpSpPr>
                <p:grpSpPr>
                  <a:xfrm>
                    <a:off x="0" y="5486406"/>
                    <a:ext cx="4063593" cy="727227"/>
                    <a:chOff x="0" y="0"/>
                    <a:chExt cx="4063592" cy="727225"/>
                  </a:xfrm>
                </p:grpSpPr>
                <p:sp>
                  <p:nvSpPr>
                    <p:cNvPr id="610" name="Shape 610"/>
                    <p:cNvSpPr/>
                    <p:nvPr/>
                  </p:nvSpPr>
                  <p:spPr>
                    <a:xfrm>
                      <a:off x="0" y="0"/>
                      <a:ext cx="4063593" cy="548641"/>
                    </a:xfrm>
                    <a:prstGeom prst="roundRect">
                      <a:avLst>
                        <a:gd name="adj" fmla="val 6250"/>
                      </a:avLst>
                    </a:prstGeom>
                    <a:gradFill flip="none" rotWithShape="1">
                      <a:gsLst>
                        <a:gs pos="0">
                          <a:srgbClr val="AFD1CA"/>
                        </a:gs>
                        <a:gs pos="35000">
                          <a:srgbClr val="C7DED9"/>
                        </a:gs>
                        <a:gs pos="100000">
                          <a:srgbClr val="EAF3F1"/>
                        </a:gs>
                      </a:gsLst>
                      <a:lin ang="16200000" scaled="0"/>
                    </a:gra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611" name="Shape 611"/>
                    <p:cNvSpPr/>
                    <p:nvPr/>
                  </p:nvSpPr>
                  <p:spPr>
                    <a:xfrm>
                      <a:off x="26781" y="26781"/>
                      <a:ext cx="4010030"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00685D"/>
                          </a:solidFill>
                          <a:latin typeface="Arial"/>
                          <a:ea typeface="Arial"/>
                          <a:cs typeface="Arial"/>
                          <a:sym typeface="Arial"/>
                        </a:defRPr>
                      </a:lvl1pPr>
                    </a:lstStyle>
                    <a:p>
                      <a:pPr lvl="0">
                        <a:defRPr sz="1800">
                          <a:solidFill>
                            <a:srgbClr val="000000"/>
                          </a:solidFill>
                        </a:defRPr>
                      </a:pPr>
                      <a:r>
                        <a:rPr sz="3200">
                          <a:solidFill>
                            <a:srgbClr val="00685D"/>
                          </a:solidFill>
                        </a:rPr>
                        <a:t>Networking</a:t>
                      </a:r>
                    </a:p>
                  </p:txBody>
                </p:sp>
              </p:grpSp>
              <p:grpSp>
                <p:nvGrpSpPr>
                  <p:cNvPr id="615" name="Group 615"/>
                  <p:cNvGrpSpPr/>
                  <p:nvPr/>
                </p:nvGrpSpPr>
                <p:grpSpPr>
                  <a:xfrm>
                    <a:off x="0" y="2057401"/>
                    <a:ext cx="4063593" cy="727227"/>
                    <a:chOff x="0" y="0"/>
                    <a:chExt cx="4063592" cy="727225"/>
                  </a:xfrm>
                </p:grpSpPr>
                <p:sp>
                  <p:nvSpPr>
                    <p:cNvPr id="613" name="Shape 613"/>
                    <p:cNvSpPr/>
                    <p:nvPr/>
                  </p:nvSpPr>
                  <p:spPr>
                    <a:xfrm>
                      <a:off x="0" y="0"/>
                      <a:ext cx="4063593" cy="548641"/>
                    </a:xfrm>
                    <a:prstGeom prst="roundRect">
                      <a:avLst>
                        <a:gd name="adj" fmla="val 6250"/>
                      </a:avLst>
                    </a:prstGeom>
                    <a:solidFill>
                      <a:srgbClr val="000000"/>
                    </a:soli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614" name="Shape 614"/>
                    <p:cNvSpPr/>
                    <p:nvPr/>
                  </p:nvSpPr>
                  <p:spPr>
                    <a:xfrm>
                      <a:off x="26781" y="26781"/>
                      <a:ext cx="4010030"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FFFFFF"/>
                          </a:solidFill>
                          <a:latin typeface="Arial"/>
                          <a:ea typeface="Arial"/>
                          <a:cs typeface="Arial"/>
                          <a:sym typeface="Arial"/>
                        </a:defRPr>
                      </a:lvl1pPr>
                    </a:lstStyle>
                    <a:p>
                      <a:pPr lvl="0">
                        <a:defRPr sz="1800">
                          <a:solidFill>
                            <a:srgbClr val="000000"/>
                          </a:solidFill>
                        </a:defRPr>
                      </a:pPr>
                      <a:r>
                        <a:rPr sz="3200">
                          <a:solidFill>
                            <a:srgbClr val="FFFFFF"/>
                          </a:solidFill>
                        </a:rPr>
                        <a:t>Middleware</a:t>
                      </a:r>
                    </a:p>
                  </p:txBody>
                </p:sp>
              </p:grpSp>
              <p:grpSp>
                <p:nvGrpSpPr>
                  <p:cNvPr id="618" name="Group 618"/>
                  <p:cNvGrpSpPr/>
                  <p:nvPr/>
                </p:nvGrpSpPr>
                <p:grpSpPr>
                  <a:xfrm>
                    <a:off x="0" y="3429003"/>
                    <a:ext cx="4063593" cy="727227"/>
                    <a:chOff x="0" y="0"/>
                    <a:chExt cx="4063592" cy="727225"/>
                  </a:xfrm>
                </p:grpSpPr>
                <p:sp>
                  <p:nvSpPr>
                    <p:cNvPr id="616" name="Shape 616"/>
                    <p:cNvSpPr/>
                    <p:nvPr/>
                  </p:nvSpPr>
                  <p:spPr>
                    <a:xfrm>
                      <a:off x="0" y="0"/>
                      <a:ext cx="4063593" cy="548641"/>
                    </a:xfrm>
                    <a:prstGeom prst="roundRect">
                      <a:avLst>
                        <a:gd name="adj" fmla="val 6250"/>
                      </a:avLst>
                    </a:prstGeom>
                    <a:gradFill flip="none" rotWithShape="1">
                      <a:gsLst>
                        <a:gs pos="0">
                          <a:srgbClr val="AFD1CA"/>
                        </a:gs>
                        <a:gs pos="35000">
                          <a:srgbClr val="C7DED9"/>
                        </a:gs>
                        <a:gs pos="100000">
                          <a:srgbClr val="EAF3F1"/>
                        </a:gs>
                      </a:gsLst>
                      <a:lin ang="16200000" scaled="0"/>
                    </a:gra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617" name="Shape 617"/>
                    <p:cNvSpPr/>
                    <p:nvPr/>
                  </p:nvSpPr>
                  <p:spPr>
                    <a:xfrm>
                      <a:off x="26781" y="26781"/>
                      <a:ext cx="4010030"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00685D"/>
                          </a:solidFill>
                          <a:latin typeface="Arial"/>
                          <a:ea typeface="Arial"/>
                          <a:cs typeface="Arial"/>
                          <a:sym typeface="Arial"/>
                        </a:defRPr>
                      </a:lvl1pPr>
                    </a:lstStyle>
                    <a:p>
                      <a:pPr lvl="0">
                        <a:defRPr sz="1800">
                          <a:solidFill>
                            <a:srgbClr val="000000"/>
                          </a:solidFill>
                        </a:defRPr>
                      </a:pPr>
                      <a:r>
                        <a:rPr sz="3200">
                          <a:solidFill>
                            <a:srgbClr val="00685D"/>
                          </a:solidFill>
                        </a:rPr>
                        <a:t>Virtualization</a:t>
                      </a:r>
                    </a:p>
                  </p:txBody>
                </p:sp>
              </p:grpSp>
              <p:grpSp>
                <p:nvGrpSpPr>
                  <p:cNvPr id="621" name="Group 621"/>
                  <p:cNvGrpSpPr/>
                  <p:nvPr/>
                </p:nvGrpSpPr>
                <p:grpSpPr>
                  <a:xfrm>
                    <a:off x="0" y="685799"/>
                    <a:ext cx="4063593" cy="727227"/>
                    <a:chOff x="0" y="0"/>
                    <a:chExt cx="4063592" cy="727225"/>
                  </a:xfrm>
                </p:grpSpPr>
                <p:sp>
                  <p:nvSpPr>
                    <p:cNvPr id="619" name="Shape 619"/>
                    <p:cNvSpPr/>
                    <p:nvPr/>
                  </p:nvSpPr>
                  <p:spPr>
                    <a:xfrm>
                      <a:off x="0" y="0"/>
                      <a:ext cx="4063593" cy="548641"/>
                    </a:xfrm>
                    <a:prstGeom prst="roundRect">
                      <a:avLst>
                        <a:gd name="adj" fmla="val 6250"/>
                      </a:avLst>
                    </a:prstGeom>
                    <a:solidFill>
                      <a:srgbClr val="000000"/>
                    </a:soli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620" name="Shape 620"/>
                    <p:cNvSpPr/>
                    <p:nvPr/>
                  </p:nvSpPr>
                  <p:spPr>
                    <a:xfrm>
                      <a:off x="26781" y="26781"/>
                      <a:ext cx="4010030"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FFFFFF"/>
                          </a:solidFill>
                          <a:latin typeface="Arial"/>
                          <a:ea typeface="Arial"/>
                          <a:cs typeface="Arial"/>
                          <a:sym typeface="Arial"/>
                        </a:defRPr>
                      </a:lvl1pPr>
                    </a:lstStyle>
                    <a:p>
                      <a:pPr lvl="0">
                        <a:defRPr sz="1800">
                          <a:solidFill>
                            <a:srgbClr val="000000"/>
                          </a:solidFill>
                        </a:defRPr>
                      </a:pPr>
                      <a:r>
                        <a:rPr sz="3200">
                          <a:solidFill>
                            <a:srgbClr val="FFFFFF"/>
                          </a:solidFill>
                        </a:rPr>
                        <a:t>Data</a:t>
                      </a:r>
                    </a:p>
                  </p:txBody>
                </p:sp>
              </p:grpSp>
              <p:grpSp>
                <p:nvGrpSpPr>
                  <p:cNvPr id="624" name="Group 624"/>
                  <p:cNvGrpSpPr/>
                  <p:nvPr/>
                </p:nvGrpSpPr>
                <p:grpSpPr>
                  <a:xfrm>
                    <a:off x="0" y="0"/>
                    <a:ext cx="4063593" cy="727226"/>
                    <a:chOff x="0" y="0"/>
                    <a:chExt cx="4063592" cy="727225"/>
                  </a:xfrm>
                </p:grpSpPr>
                <p:sp>
                  <p:nvSpPr>
                    <p:cNvPr id="622" name="Shape 622"/>
                    <p:cNvSpPr/>
                    <p:nvPr/>
                  </p:nvSpPr>
                  <p:spPr>
                    <a:xfrm>
                      <a:off x="0" y="0"/>
                      <a:ext cx="4063593" cy="548641"/>
                    </a:xfrm>
                    <a:prstGeom prst="roundRect">
                      <a:avLst>
                        <a:gd name="adj" fmla="val 6250"/>
                      </a:avLst>
                    </a:prstGeom>
                    <a:solidFill>
                      <a:srgbClr val="000000"/>
                    </a:soli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FFFFFF"/>
                          </a:solidFill>
                          <a:latin typeface="Arial"/>
                          <a:ea typeface="Arial"/>
                          <a:cs typeface="Arial"/>
                          <a:sym typeface="Arial"/>
                        </a:defRPr>
                      </a:pPr>
                    </a:p>
                  </p:txBody>
                </p:sp>
                <p:sp>
                  <p:nvSpPr>
                    <p:cNvPr id="623" name="Shape 623"/>
                    <p:cNvSpPr/>
                    <p:nvPr/>
                  </p:nvSpPr>
                  <p:spPr>
                    <a:xfrm>
                      <a:off x="26781" y="26781"/>
                      <a:ext cx="4010030"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FFFFFF"/>
                          </a:solidFill>
                          <a:latin typeface="Arial"/>
                          <a:ea typeface="Arial"/>
                          <a:cs typeface="Arial"/>
                          <a:sym typeface="Arial"/>
                        </a:defRPr>
                      </a:lvl1pPr>
                    </a:lstStyle>
                    <a:p>
                      <a:pPr lvl="0">
                        <a:defRPr sz="1800">
                          <a:solidFill>
                            <a:srgbClr val="000000"/>
                          </a:solidFill>
                        </a:defRPr>
                      </a:pPr>
                      <a:r>
                        <a:rPr sz="3200">
                          <a:solidFill>
                            <a:srgbClr val="FFFFFF"/>
                          </a:solidFill>
                        </a:rPr>
                        <a:t>Applications</a:t>
                      </a:r>
                    </a:p>
                  </p:txBody>
                </p:sp>
              </p:grpSp>
              <p:grpSp>
                <p:nvGrpSpPr>
                  <p:cNvPr id="627" name="Group 627"/>
                  <p:cNvGrpSpPr/>
                  <p:nvPr/>
                </p:nvGrpSpPr>
                <p:grpSpPr>
                  <a:xfrm>
                    <a:off x="0" y="1371602"/>
                    <a:ext cx="4063593" cy="727227"/>
                    <a:chOff x="0" y="0"/>
                    <a:chExt cx="4063592" cy="727225"/>
                  </a:xfrm>
                </p:grpSpPr>
                <p:sp>
                  <p:nvSpPr>
                    <p:cNvPr id="625" name="Shape 625"/>
                    <p:cNvSpPr/>
                    <p:nvPr/>
                  </p:nvSpPr>
                  <p:spPr>
                    <a:xfrm>
                      <a:off x="0" y="0"/>
                      <a:ext cx="4063593" cy="548641"/>
                    </a:xfrm>
                    <a:prstGeom prst="roundRect">
                      <a:avLst>
                        <a:gd name="adj" fmla="val 6250"/>
                      </a:avLst>
                    </a:prstGeom>
                    <a:solidFill>
                      <a:srgbClr val="000000"/>
                    </a:soli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626" name="Shape 626"/>
                    <p:cNvSpPr/>
                    <p:nvPr/>
                  </p:nvSpPr>
                  <p:spPr>
                    <a:xfrm>
                      <a:off x="26781" y="26781"/>
                      <a:ext cx="4010030"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FFFFFF"/>
                          </a:solidFill>
                          <a:latin typeface="Arial"/>
                          <a:ea typeface="Arial"/>
                          <a:cs typeface="Arial"/>
                          <a:sym typeface="Arial"/>
                        </a:defRPr>
                      </a:lvl1pPr>
                    </a:lstStyle>
                    <a:p>
                      <a:pPr lvl="0">
                        <a:defRPr sz="1800">
                          <a:solidFill>
                            <a:srgbClr val="000000"/>
                          </a:solidFill>
                        </a:defRPr>
                      </a:pPr>
                      <a:r>
                        <a:rPr sz="3200">
                          <a:solidFill>
                            <a:srgbClr val="FFFFFF"/>
                          </a:solidFill>
                        </a:rPr>
                        <a:t>Runtime</a:t>
                      </a:r>
                    </a:p>
                  </p:txBody>
                </p:sp>
              </p:grpSp>
            </p:grpSp>
            <p:sp>
              <p:nvSpPr>
                <p:cNvPr id="629" name="Shape 629"/>
                <p:cNvSpPr/>
                <p:nvPr/>
              </p:nvSpPr>
              <p:spPr>
                <a:xfrm rot="16200000">
                  <a:off x="323688" y="2120687"/>
                  <a:ext cx="2807306" cy="7622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defTabSz="914400">
                    <a:defRPr sz="3600">
                      <a:solidFill>
                        <a:srgbClr val="00685D"/>
                      </a:solidFill>
                      <a:latin typeface="Arial"/>
                      <a:ea typeface="Arial"/>
                      <a:cs typeface="Arial"/>
                      <a:sym typeface="Arial"/>
                    </a:defRPr>
                  </a:lvl1pPr>
                </a:lstStyle>
                <a:p>
                  <a:pPr lvl="0">
                    <a:defRPr sz="1800">
                      <a:solidFill>
                        <a:srgbClr val="000000"/>
                      </a:solidFill>
                    </a:defRPr>
                  </a:pPr>
                  <a:r>
                    <a:rPr sz="3600">
                      <a:solidFill>
                        <a:srgbClr val="00685D"/>
                      </a:solidFill>
                    </a:rPr>
                    <a:t>You Manage</a:t>
                  </a:r>
                </a:p>
              </p:txBody>
            </p:sp>
          </p:grpSp>
          <p:sp>
            <p:nvSpPr>
              <p:cNvPr id="631" name="Shape 631"/>
              <p:cNvSpPr/>
              <p:nvPr/>
            </p:nvSpPr>
            <p:spPr>
              <a:xfrm rot="16200000">
                <a:off x="5387741" y="5130026"/>
                <a:ext cx="3026530" cy="7622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defTabSz="914400">
                  <a:defRPr sz="3600">
                    <a:solidFill>
                      <a:srgbClr val="00685D"/>
                    </a:solidFill>
                    <a:latin typeface="Arial"/>
                    <a:ea typeface="Arial"/>
                    <a:cs typeface="Arial"/>
                    <a:sym typeface="Arial"/>
                  </a:defRPr>
                </a:lvl1pPr>
              </a:lstStyle>
              <a:p>
                <a:pPr lvl="0">
                  <a:defRPr sz="1800">
                    <a:solidFill>
                      <a:srgbClr val="000000"/>
                    </a:solidFill>
                  </a:defRPr>
                </a:pPr>
                <a:r>
                  <a:rPr sz="3600">
                    <a:solidFill>
                      <a:srgbClr val="00685D"/>
                    </a:solidFill>
                  </a:rPr>
                  <a:t>IaaS Provider</a:t>
                </a:r>
              </a:p>
            </p:txBody>
          </p:sp>
        </p:grpSp>
        <p:sp>
          <p:nvSpPr>
            <p:cNvPr id="633" name="Shape 633"/>
            <p:cNvSpPr/>
            <p:nvPr/>
          </p:nvSpPr>
          <p:spPr>
            <a:xfrm flipV="1">
              <a:off x="927676" y="1116314"/>
              <a:ext cx="1" cy="296589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lvl="0">
                <a:defRPr sz="3200"/>
              </a:pPr>
            </a:p>
          </p:txBody>
        </p:sp>
        <p:sp>
          <p:nvSpPr>
            <p:cNvPr id="634" name="Shape 634"/>
            <p:cNvSpPr/>
            <p:nvPr/>
          </p:nvSpPr>
          <p:spPr>
            <a:xfrm flipV="1">
              <a:off x="5331720" y="4144298"/>
              <a:ext cx="1" cy="296589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lvl="0">
                <a:defRPr sz="3200"/>
              </a:pPr>
            </a:p>
          </p:txBody>
        </p:sp>
      </p:grpSp>
      <p:grpSp>
        <p:nvGrpSpPr>
          <p:cNvPr id="672" name="Group 672"/>
          <p:cNvGrpSpPr/>
          <p:nvPr/>
        </p:nvGrpSpPr>
        <p:grpSpPr>
          <a:xfrm>
            <a:off x="15915706" y="3375335"/>
            <a:ext cx="6532377" cy="7290796"/>
            <a:chOff x="0" y="0"/>
            <a:chExt cx="6532376" cy="7290794"/>
          </a:xfrm>
        </p:grpSpPr>
        <p:sp>
          <p:nvSpPr>
            <p:cNvPr id="636" name="Shape 636"/>
            <p:cNvSpPr/>
            <p:nvPr/>
          </p:nvSpPr>
          <p:spPr>
            <a:xfrm rot="16200000">
              <a:off x="-306537" y="1018582"/>
              <a:ext cx="1908757" cy="12956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p>
              <a:pPr lvl="0" defTabSz="914400">
                <a:defRPr sz="1800"/>
              </a:pPr>
              <a:r>
                <a:rPr sz="3600">
                  <a:solidFill>
                    <a:srgbClr val="00685D"/>
                  </a:solidFill>
                  <a:latin typeface="Arial"/>
                  <a:ea typeface="Arial"/>
                  <a:cs typeface="Arial"/>
                  <a:sym typeface="Arial"/>
                </a:rPr>
                <a:t>You</a:t>
              </a:r>
              <a:endParaRPr sz="3600">
                <a:solidFill>
                  <a:srgbClr val="00685D"/>
                </a:solidFill>
                <a:latin typeface="Arial"/>
                <a:ea typeface="Arial"/>
                <a:cs typeface="Arial"/>
                <a:sym typeface="Arial"/>
              </a:endParaRPr>
            </a:p>
            <a:p>
              <a:pPr lvl="0" defTabSz="914400">
                <a:defRPr sz="1800"/>
              </a:pPr>
              <a:r>
                <a:rPr sz="3600">
                  <a:solidFill>
                    <a:srgbClr val="00685D"/>
                  </a:solidFill>
                  <a:latin typeface="Arial"/>
                  <a:ea typeface="Arial"/>
                  <a:cs typeface="Arial"/>
                  <a:sym typeface="Arial"/>
                </a:rPr>
                <a:t>Manage</a:t>
              </a:r>
            </a:p>
          </p:txBody>
        </p:sp>
        <p:grpSp>
          <p:nvGrpSpPr>
            <p:cNvPr id="671" name="Group 671"/>
            <p:cNvGrpSpPr/>
            <p:nvPr/>
          </p:nvGrpSpPr>
          <p:grpSpPr>
            <a:xfrm>
              <a:off x="346749" y="-1"/>
              <a:ext cx="6185628" cy="7290796"/>
              <a:chOff x="0" y="0"/>
              <a:chExt cx="6185626" cy="7290794"/>
            </a:xfrm>
          </p:grpSpPr>
          <p:grpSp>
            <p:nvGrpSpPr>
              <p:cNvPr id="668" name="Group 668"/>
              <p:cNvGrpSpPr/>
              <p:nvPr/>
            </p:nvGrpSpPr>
            <p:grpSpPr>
              <a:xfrm>
                <a:off x="0" y="-1"/>
                <a:ext cx="6185627" cy="7290796"/>
                <a:chOff x="0" y="0"/>
                <a:chExt cx="6185626" cy="7290794"/>
              </a:xfrm>
            </p:grpSpPr>
            <p:grpSp>
              <p:nvGrpSpPr>
                <p:cNvPr id="639" name="Group 639"/>
                <p:cNvGrpSpPr/>
                <p:nvPr/>
              </p:nvGrpSpPr>
              <p:grpSpPr>
                <a:xfrm>
                  <a:off x="1047010" y="3829430"/>
                  <a:ext cx="4063591" cy="727227"/>
                  <a:chOff x="0" y="0"/>
                  <a:chExt cx="4063589" cy="727225"/>
                </a:xfrm>
              </p:grpSpPr>
              <p:sp>
                <p:nvSpPr>
                  <p:cNvPr id="637" name="Shape 637"/>
                  <p:cNvSpPr/>
                  <p:nvPr/>
                </p:nvSpPr>
                <p:spPr>
                  <a:xfrm>
                    <a:off x="0" y="0"/>
                    <a:ext cx="4063590" cy="548641"/>
                  </a:xfrm>
                  <a:prstGeom prst="roundRect">
                    <a:avLst>
                      <a:gd name="adj" fmla="val 6250"/>
                    </a:avLst>
                  </a:prstGeom>
                  <a:gradFill flip="none" rotWithShape="1">
                    <a:gsLst>
                      <a:gs pos="0">
                        <a:srgbClr val="AFD1CA"/>
                      </a:gs>
                      <a:gs pos="35000">
                        <a:srgbClr val="C7DED9"/>
                      </a:gs>
                      <a:gs pos="100000">
                        <a:srgbClr val="EAF3F1"/>
                      </a:gs>
                    </a:gsLst>
                    <a:lin ang="16200000" scaled="0"/>
                  </a:gra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638" name="Shape 638"/>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00685D"/>
                        </a:solidFill>
                        <a:latin typeface="Arial"/>
                        <a:ea typeface="Arial"/>
                        <a:cs typeface="Arial"/>
                        <a:sym typeface="Arial"/>
                      </a:defRPr>
                    </a:lvl1pPr>
                  </a:lstStyle>
                  <a:p>
                    <a:pPr lvl="0">
                      <a:defRPr sz="1800">
                        <a:solidFill>
                          <a:srgbClr val="000000"/>
                        </a:solidFill>
                      </a:defRPr>
                    </a:pPr>
                    <a:r>
                      <a:rPr sz="3200">
                        <a:solidFill>
                          <a:srgbClr val="00685D"/>
                        </a:solidFill>
                      </a:rPr>
                      <a:t>O/S</a:t>
                    </a:r>
                  </a:p>
                </p:txBody>
              </p:sp>
            </p:grpSp>
            <p:grpSp>
              <p:nvGrpSpPr>
                <p:cNvPr id="666" name="Group 666"/>
                <p:cNvGrpSpPr/>
                <p:nvPr/>
              </p:nvGrpSpPr>
              <p:grpSpPr>
                <a:xfrm>
                  <a:off x="0" y="0"/>
                  <a:ext cx="5661377" cy="7290795"/>
                  <a:chOff x="0" y="0"/>
                  <a:chExt cx="5661376" cy="7290794"/>
                </a:xfrm>
              </p:grpSpPr>
              <p:sp>
                <p:nvSpPr>
                  <p:cNvPr id="640" name="Shape 640"/>
                  <p:cNvSpPr/>
                  <p:nvPr/>
                </p:nvSpPr>
                <p:spPr>
                  <a:xfrm>
                    <a:off x="0" y="0"/>
                    <a:ext cx="5661377" cy="9223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defTabSz="914400">
                      <a:defRPr sz="1800"/>
                    </a:pPr>
                    <a:r>
                      <a:rPr b="1" sz="4800">
                        <a:solidFill>
                          <a:srgbClr val="022828"/>
                        </a:solidFill>
                        <a:latin typeface="Arial"/>
                        <a:ea typeface="Arial"/>
                        <a:cs typeface="Arial"/>
                        <a:sym typeface="Arial"/>
                      </a:rPr>
                      <a:t>   </a:t>
                    </a:r>
                    <a:r>
                      <a:rPr b="1" sz="4200">
                        <a:solidFill>
                          <a:srgbClr val="022828"/>
                        </a:solidFill>
                        <a:latin typeface="Arial"/>
                        <a:ea typeface="Arial"/>
                        <a:cs typeface="Arial"/>
                        <a:sym typeface="Arial"/>
                      </a:rPr>
                      <a:t>PaaS</a:t>
                    </a:r>
                  </a:p>
                </p:txBody>
              </p:sp>
              <p:grpSp>
                <p:nvGrpSpPr>
                  <p:cNvPr id="665" name="Group 665"/>
                  <p:cNvGrpSpPr/>
                  <p:nvPr/>
                </p:nvGrpSpPr>
                <p:grpSpPr>
                  <a:xfrm>
                    <a:off x="1090122" y="1077165"/>
                    <a:ext cx="4063592" cy="6213630"/>
                    <a:chOff x="0" y="0"/>
                    <a:chExt cx="4063591" cy="6213628"/>
                  </a:xfrm>
                </p:grpSpPr>
                <p:grpSp>
                  <p:nvGrpSpPr>
                    <p:cNvPr id="643" name="Group 643"/>
                    <p:cNvGrpSpPr/>
                    <p:nvPr/>
                  </p:nvGrpSpPr>
                  <p:grpSpPr>
                    <a:xfrm>
                      <a:off x="0" y="4800602"/>
                      <a:ext cx="4063592" cy="727227"/>
                      <a:chOff x="0" y="0"/>
                      <a:chExt cx="4063591" cy="727225"/>
                    </a:xfrm>
                  </p:grpSpPr>
                  <p:sp>
                    <p:nvSpPr>
                      <p:cNvPr id="641" name="Shape 641"/>
                      <p:cNvSpPr/>
                      <p:nvPr/>
                    </p:nvSpPr>
                    <p:spPr>
                      <a:xfrm>
                        <a:off x="0" y="0"/>
                        <a:ext cx="4063592" cy="548641"/>
                      </a:xfrm>
                      <a:prstGeom prst="roundRect">
                        <a:avLst>
                          <a:gd name="adj" fmla="val 6250"/>
                        </a:avLst>
                      </a:prstGeom>
                      <a:gradFill flip="none" rotWithShape="1">
                        <a:gsLst>
                          <a:gs pos="0">
                            <a:srgbClr val="AFD1CA"/>
                          </a:gs>
                          <a:gs pos="35000">
                            <a:srgbClr val="C7DED9"/>
                          </a:gs>
                          <a:gs pos="100000">
                            <a:srgbClr val="EAF3F1"/>
                          </a:gs>
                        </a:gsLst>
                        <a:lin ang="16200000" scaled="0"/>
                      </a:gra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642" name="Shape 642"/>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00685D"/>
                            </a:solidFill>
                            <a:latin typeface="Arial"/>
                            <a:ea typeface="Arial"/>
                            <a:cs typeface="Arial"/>
                            <a:sym typeface="Arial"/>
                          </a:defRPr>
                        </a:lvl1pPr>
                      </a:lstStyle>
                      <a:p>
                        <a:pPr lvl="0">
                          <a:defRPr sz="1800">
                            <a:solidFill>
                              <a:srgbClr val="000000"/>
                            </a:solidFill>
                          </a:defRPr>
                        </a:pPr>
                        <a:r>
                          <a:rPr sz="3200">
                            <a:solidFill>
                              <a:srgbClr val="00685D"/>
                            </a:solidFill>
                          </a:rPr>
                          <a:t>Storage</a:t>
                        </a:r>
                      </a:p>
                    </p:txBody>
                  </p:sp>
                </p:grpSp>
                <p:grpSp>
                  <p:nvGrpSpPr>
                    <p:cNvPr id="646" name="Group 646"/>
                    <p:cNvGrpSpPr/>
                    <p:nvPr/>
                  </p:nvGrpSpPr>
                  <p:grpSpPr>
                    <a:xfrm>
                      <a:off x="0" y="4114801"/>
                      <a:ext cx="4063592" cy="727227"/>
                      <a:chOff x="0" y="0"/>
                      <a:chExt cx="4063591" cy="727225"/>
                    </a:xfrm>
                  </p:grpSpPr>
                  <p:sp>
                    <p:nvSpPr>
                      <p:cNvPr id="644" name="Shape 644"/>
                      <p:cNvSpPr/>
                      <p:nvPr/>
                    </p:nvSpPr>
                    <p:spPr>
                      <a:xfrm>
                        <a:off x="0" y="0"/>
                        <a:ext cx="4063592" cy="548641"/>
                      </a:xfrm>
                      <a:prstGeom prst="roundRect">
                        <a:avLst>
                          <a:gd name="adj" fmla="val 6250"/>
                        </a:avLst>
                      </a:prstGeom>
                      <a:gradFill flip="none" rotWithShape="1">
                        <a:gsLst>
                          <a:gs pos="0">
                            <a:srgbClr val="AFD1CA"/>
                          </a:gs>
                          <a:gs pos="35000">
                            <a:srgbClr val="C7DED9"/>
                          </a:gs>
                          <a:gs pos="100000">
                            <a:srgbClr val="EAF3F1"/>
                          </a:gs>
                        </a:gsLst>
                        <a:lin ang="16200000" scaled="0"/>
                      </a:gra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645" name="Shape 645"/>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00685D"/>
                            </a:solidFill>
                            <a:latin typeface="Arial"/>
                            <a:ea typeface="Arial"/>
                            <a:cs typeface="Arial"/>
                            <a:sym typeface="Arial"/>
                          </a:defRPr>
                        </a:lvl1pPr>
                      </a:lstStyle>
                      <a:p>
                        <a:pPr lvl="0">
                          <a:defRPr sz="1800">
                            <a:solidFill>
                              <a:srgbClr val="000000"/>
                            </a:solidFill>
                          </a:defRPr>
                        </a:pPr>
                        <a:r>
                          <a:rPr sz="3200">
                            <a:solidFill>
                              <a:srgbClr val="00685D"/>
                            </a:solidFill>
                          </a:rPr>
                          <a:t>Servers</a:t>
                        </a:r>
                      </a:p>
                    </p:txBody>
                  </p:sp>
                </p:grpSp>
                <p:grpSp>
                  <p:nvGrpSpPr>
                    <p:cNvPr id="649" name="Group 649"/>
                    <p:cNvGrpSpPr/>
                    <p:nvPr/>
                  </p:nvGrpSpPr>
                  <p:grpSpPr>
                    <a:xfrm>
                      <a:off x="0" y="5486402"/>
                      <a:ext cx="4063592" cy="727227"/>
                      <a:chOff x="0" y="0"/>
                      <a:chExt cx="4063591" cy="727225"/>
                    </a:xfrm>
                  </p:grpSpPr>
                  <p:sp>
                    <p:nvSpPr>
                      <p:cNvPr id="647" name="Shape 647"/>
                      <p:cNvSpPr/>
                      <p:nvPr/>
                    </p:nvSpPr>
                    <p:spPr>
                      <a:xfrm>
                        <a:off x="0" y="0"/>
                        <a:ext cx="4063592" cy="548641"/>
                      </a:xfrm>
                      <a:prstGeom prst="roundRect">
                        <a:avLst>
                          <a:gd name="adj" fmla="val 6250"/>
                        </a:avLst>
                      </a:prstGeom>
                      <a:gradFill flip="none" rotWithShape="1">
                        <a:gsLst>
                          <a:gs pos="0">
                            <a:srgbClr val="AFD1CA"/>
                          </a:gs>
                          <a:gs pos="35000">
                            <a:srgbClr val="C7DED9"/>
                          </a:gs>
                          <a:gs pos="100000">
                            <a:srgbClr val="EAF3F1"/>
                          </a:gs>
                        </a:gsLst>
                        <a:lin ang="16200000" scaled="0"/>
                      </a:gra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648" name="Shape 648"/>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00685D"/>
                            </a:solidFill>
                            <a:latin typeface="Arial"/>
                            <a:ea typeface="Arial"/>
                            <a:cs typeface="Arial"/>
                            <a:sym typeface="Arial"/>
                          </a:defRPr>
                        </a:lvl1pPr>
                      </a:lstStyle>
                      <a:p>
                        <a:pPr lvl="0">
                          <a:defRPr sz="1800">
                            <a:solidFill>
                              <a:srgbClr val="000000"/>
                            </a:solidFill>
                          </a:defRPr>
                        </a:pPr>
                        <a:r>
                          <a:rPr sz="3200">
                            <a:solidFill>
                              <a:srgbClr val="00685D"/>
                            </a:solidFill>
                          </a:rPr>
                          <a:t>Networking</a:t>
                        </a:r>
                      </a:p>
                    </p:txBody>
                  </p:sp>
                </p:grpSp>
                <p:grpSp>
                  <p:nvGrpSpPr>
                    <p:cNvPr id="652" name="Group 652"/>
                    <p:cNvGrpSpPr/>
                    <p:nvPr/>
                  </p:nvGrpSpPr>
                  <p:grpSpPr>
                    <a:xfrm>
                      <a:off x="0" y="2057400"/>
                      <a:ext cx="4063592" cy="727227"/>
                      <a:chOff x="0" y="0"/>
                      <a:chExt cx="4063591" cy="727225"/>
                    </a:xfrm>
                  </p:grpSpPr>
                  <p:sp>
                    <p:nvSpPr>
                      <p:cNvPr id="650" name="Shape 650"/>
                      <p:cNvSpPr/>
                      <p:nvPr/>
                    </p:nvSpPr>
                    <p:spPr>
                      <a:xfrm>
                        <a:off x="0" y="0"/>
                        <a:ext cx="4063592" cy="548641"/>
                      </a:xfrm>
                      <a:prstGeom prst="roundRect">
                        <a:avLst>
                          <a:gd name="adj" fmla="val 6250"/>
                        </a:avLst>
                      </a:prstGeom>
                      <a:gradFill flip="none" rotWithShape="1">
                        <a:gsLst>
                          <a:gs pos="0">
                            <a:srgbClr val="AFD1CA"/>
                          </a:gs>
                          <a:gs pos="35000">
                            <a:srgbClr val="C7DED9"/>
                          </a:gs>
                          <a:gs pos="100000">
                            <a:srgbClr val="EAF3F1"/>
                          </a:gs>
                        </a:gsLst>
                        <a:lin ang="16200000" scaled="0"/>
                      </a:gra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651" name="Shape 651"/>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00685D"/>
                            </a:solidFill>
                            <a:latin typeface="Arial"/>
                            <a:ea typeface="Arial"/>
                            <a:cs typeface="Arial"/>
                            <a:sym typeface="Arial"/>
                          </a:defRPr>
                        </a:lvl1pPr>
                      </a:lstStyle>
                      <a:p>
                        <a:pPr lvl="0">
                          <a:defRPr sz="1800">
                            <a:solidFill>
                              <a:srgbClr val="000000"/>
                            </a:solidFill>
                          </a:defRPr>
                        </a:pPr>
                        <a:r>
                          <a:rPr sz="3200">
                            <a:solidFill>
                              <a:srgbClr val="00685D"/>
                            </a:solidFill>
                          </a:rPr>
                          <a:t>Middleware</a:t>
                        </a:r>
                      </a:p>
                    </p:txBody>
                  </p:sp>
                </p:grpSp>
                <p:grpSp>
                  <p:nvGrpSpPr>
                    <p:cNvPr id="655" name="Group 655"/>
                    <p:cNvGrpSpPr/>
                    <p:nvPr/>
                  </p:nvGrpSpPr>
                  <p:grpSpPr>
                    <a:xfrm>
                      <a:off x="0" y="3429001"/>
                      <a:ext cx="4063592" cy="727227"/>
                      <a:chOff x="0" y="0"/>
                      <a:chExt cx="4063591" cy="727225"/>
                    </a:xfrm>
                  </p:grpSpPr>
                  <p:sp>
                    <p:nvSpPr>
                      <p:cNvPr id="653" name="Shape 653"/>
                      <p:cNvSpPr/>
                      <p:nvPr/>
                    </p:nvSpPr>
                    <p:spPr>
                      <a:xfrm>
                        <a:off x="0" y="0"/>
                        <a:ext cx="4063592" cy="548641"/>
                      </a:xfrm>
                      <a:prstGeom prst="roundRect">
                        <a:avLst>
                          <a:gd name="adj" fmla="val 6250"/>
                        </a:avLst>
                      </a:prstGeom>
                      <a:gradFill flip="none" rotWithShape="1">
                        <a:gsLst>
                          <a:gs pos="0">
                            <a:srgbClr val="AFD1CA"/>
                          </a:gs>
                          <a:gs pos="35000">
                            <a:srgbClr val="C7DED9"/>
                          </a:gs>
                          <a:gs pos="100000">
                            <a:srgbClr val="EAF3F1"/>
                          </a:gs>
                        </a:gsLst>
                        <a:lin ang="16200000" scaled="0"/>
                      </a:gra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654" name="Shape 654"/>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00685D"/>
                            </a:solidFill>
                            <a:latin typeface="Arial"/>
                            <a:ea typeface="Arial"/>
                            <a:cs typeface="Arial"/>
                            <a:sym typeface="Arial"/>
                          </a:defRPr>
                        </a:lvl1pPr>
                      </a:lstStyle>
                      <a:p>
                        <a:pPr lvl="0">
                          <a:defRPr sz="1800">
                            <a:solidFill>
                              <a:srgbClr val="000000"/>
                            </a:solidFill>
                          </a:defRPr>
                        </a:pPr>
                        <a:r>
                          <a:rPr sz="3200">
                            <a:solidFill>
                              <a:srgbClr val="00685D"/>
                            </a:solidFill>
                          </a:rPr>
                          <a:t>Virtualization</a:t>
                        </a:r>
                      </a:p>
                    </p:txBody>
                  </p:sp>
                </p:grpSp>
                <p:grpSp>
                  <p:nvGrpSpPr>
                    <p:cNvPr id="658" name="Group 658"/>
                    <p:cNvGrpSpPr/>
                    <p:nvPr/>
                  </p:nvGrpSpPr>
                  <p:grpSpPr>
                    <a:xfrm>
                      <a:off x="0" y="685799"/>
                      <a:ext cx="4063592" cy="727227"/>
                      <a:chOff x="0" y="0"/>
                      <a:chExt cx="4063591" cy="727225"/>
                    </a:xfrm>
                  </p:grpSpPr>
                  <p:sp>
                    <p:nvSpPr>
                      <p:cNvPr id="656" name="Shape 656"/>
                      <p:cNvSpPr/>
                      <p:nvPr/>
                    </p:nvSpPr>
                    <p:spPr>
                      <a:xfrm>
                        <a:off x="0" y="0"/>
                        <a:ext cx="4063592" cy="548641"/>
                      </a:xfrm>
                      <a:prstGeom prst="roundRect">
                        <a:avLst>
                          <a:gd name="adj" fmla="val 6250"/>
                        </a:avLst>
                      </a:prstGeom>
                      <a:solidFill>
                        <a:srgbClr val="000000"/>
                      </a:soli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657" name="Shape 657"/>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FFFFFF"/>
                            </a:solidFill>
                            <a:latin typeface="Arial"/>
                            <a:ea typeface="Arial"/>
                            <a:cs typeface="Arial"/>
                            <a:sym typeface="Arial"/>
                          </a:defRPr>
                        </a:lvl1pPr>
                      </a:lstStyle>
                      <a:p>
                        <a:pPr lvl="0">
                          <a:defRPr sz="1800">
                            <a:solidFill>
                              <a:srgbClr val="000000"/>
                            </a:solidFill>
                          </a:defRPr>
                        </a:pPr>
                        <a:r>
                          <a:rPr sz="3200">
                            <a:solidFill>
                              <a:srgbClr val="FFFFFF"/>
                            </a:solidFill>
                          </a:rPr>
                          <a:t>Data</a:t>
                        </a:r>
                      </a:p>
                    </p:txBody>
                  </p:sp>
                </p:grpSp>
                <p:grpSp>
                  <p:nvGrpSpPr>
                    <p:cNvPr id="661" name="Group 661"/>
                    <p:cNvGrpSpPr/>
                    <p:nvPr/>
                  </p:nvGrpSpPr>
                  <p:grpSpPr>
                    <a:xfrm>
                      <a:off x="0" y="0"/>
                      <a:ext cx="4063592" cy="727226"/>
                      <a:chOff x="0" y="0"/>
                      <a:chExt cx="4063591" cy="727225"/>
                    </a:xfrm>
                  </p:grpSpPr>
                  <p:sp>
                    <p:nvSpPr>
                      <p:cNvPr id="659" name="Shape 659"/>
                      <p:cNvSpPr/>
                      <p:nvPr/>
                    </p:nvSpPr>
                    <p:spPr>
                      <a:xfrm>
                        <a:off x="0" y="0"/>
                        <a:ext cx="4063592" cy="548641"/>
                      </a:xfrm>
                      <a:prstGeom prst="roundRect">
                        <a:avLst>
                          <a:gd name="adj" fmla="val 6250"/>
                        </a:avLst>
                      </a:prstGeom>
                      <a:solidFill>
                        <a:srgbClr val="000000"/>
                      </a:soli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FFFFFF"/>
                            </a:solidFill>
                            <a:latin typeface="Arial"/>
                            <a:ea typeface="Arial"/>
                            <a:cs typeface="Arial"/>
                            <a:sym typeface="Arial"/>
                          </a:defRPr>
                        </a:pPr>
                      </a:p>
                    </p:txBody>
                  </p:sp>
                  <p:sp>
                    <p:nvSpPr>
                      <p:cNvPr id="660" name="Shape 660"/>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FFFFFF"/>
                            </a:solidFill>
                            <a:latin typeface="Arial"/>
                            <a:ea typeface="Arial"/>
                            <a:cs typeface="Arial"/>
                            <a:sym typeface="Arial"/>
                          </a:defRPr>
                        </a:lvl1pPr>
                      </a:lstStyle>
                      <a:p>
                        <a:pPr lvl="0">
                          <a:defRPr sz="1800">
                            <a:solidFill>
                              <a:srgbClr val="000000"/>
                            </a:solidFill>
                          </a:defRPr>
                        </a:pPr>
                        <a:r>
                          <a:rPr sz="3200">
                            <a:solidFill>
                              <a:srgbClr val="FFFFFF"/>
                            </a:solidFill>
                          </a:rPr>
                          <a:t>Applications</a:t>
                        </a:r>
                      </a:p>
                    </p:txBody>
                  </p:sp>
                </p:grpSp>
                <p:grpSp>
                  <p:nvGrpSpPr>
                    <p:cNvPr id="664" name="Group 664"/>
                    <p:cNvGrpSpPr/>
                    <p:nvPr/>
                  </p:nvGrpSpPr>
                  <p:grpSpPr>
                    <a:xfrm>
                      <a:off x="0" y="1371601"/>
                      <a:ext cx="4063592" cy="727227"/>
                      <a:chOff x="0" y="0"/>
                      <a:chExt cx="4063591" cy="727225"/>
                    </a:xfrm>
                  </p:grpSpPr>
                  <p:sp>
                    <p:nvSpPr>
                      <p:cNvPr id="662" name="Shape 662"/>
                      <p:cNvSpPr/>
                      <p:nvPr/>
                    </p:nvSpPr>
                    <p:spPr>
                      <a:xfrm>
                        <a:off x="0" y="0"/>
                        <a:ext cx="4063592" cy="548641"/>
                      </a:xfrm>
                      <a:prstGeom prst="roundRect">
                        <a:avLst>
                          <a:gd name="adj" fmla="val 6250"/>
                        </a:avLst>
                      </a:prstGeom>
                      <a:gradFill flip="none" rotWithShape="1">
                        <a:gsLst>
                          <a:gs pos="0">
                            <a:srgbClr val="AFD1CA"/>
                          </a:gs>
                          <a:gs pos="35000">
                            <a:srgbClr val="C7DED9"/>
                          </a:gs>
                          <a:gs pos="100000">
                            <a:srgbClr val="EAF3F1"/>
                          </a:gs>
                        </a:gsLst>
                        <a:lin ang="16200000" scaled="0"/>
                      </a:gra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663" name="Shape 663"/>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00685D"/>
                            </a:solidFill>
                            <a:latin typeface="Arial"/>
                            <a:ea typeface="Arial"/>
                            <a:cs typeface="Arial"/>
                            <a:sym typeface="Arial"/>
                          </a:defRPr>
                        </a:lvl1pPr>
                      </a:lstStyle>
                      <a:p>
                        <a:pPr lvl="0">
                          <a:defRPr sz="1800">
                            <a:solidFill>
                              <a:srgbClr val="000000"/>
                            </a:solidFill>
                          </a:defRPr>
                        </a:pPr>
                        <a:r>
                          <a:rPr sz="3200">
                            <a:solidFill>
                              <a:srgbClr val="00685D"/>
                            </a:solidFill>
                          </a:rPr>
                          <a:t>Runtime</a:t>
                        </a:r>
                      </a:p>
                    </p:txBody>
                  </p:sp>
                </p:grpSp>
              </p:grpSp>
            </p:grpSp>
            <p:sp>
              <p:nvSpPr>
                <p:cNvPr id="667" name="Shape 667"/>
                <p:cNvSpPr/>
                <p:nvPr/>
              </p:nvSpPr>
              <p:spPr>
                <a:xfrm rot="16200000">
                  <a:off x="2575604" y="3645302"/>
                  <a:ext cx="6457762" cy="7622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defTabSz="914400">
                    <a:defRPr sz="3600">
                      <a:solidFill>
                        <a:srgbClr val="00685D"/>
                      </a:solidFill>
                      <a:latin typeface="Arial"/>
                      <a:ea typeface="Arial"/>
                      <a:cs typeface="Arial"/>
                      <a:sym typeface="Arial"/>
                    </a:defRPr>
                  </a:lvl1pPr>
                </a:lstStyle>
                <a:p>
                  <a:pPr lvl="0">
                    <a:defRPr sz="1800">
                      <a:solidFill>
                        <a:srgbClr val="000000"/>
                      </a:solidFill>
                    </a:defRPr>
                  </a:pPr>
                  <a:r>
                    <a:rPr sz="3600">
                      <a:solidFill>
                        <a:srgbClr val="00685D"/>
                      </a:solidFill>
                    </a:rPr>
                    <a:t>Pivotal Cloud Foundry on IaaS</a:t>
                  </a:r>
                </a:p>
              </p:txBody>
            </p:sp>
          </p:grpSp>
          <p:sp>
            <p:nvSpPr>
              <p:cNvPr id="669" name="Shape 669"/>
              <p:cNvSpPr/>
              <p:nvPr/>
            </p:nvSpPr>
            <p:spPr>
              <a:xfrm flipV="1">
                <a:off x="968395" y="1070822"/>
                <a:ext cx="1" cy="1227668"/>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lvl="0">
                  <a:defRPr sz="3200"/>
                </a:pPr>
              </a:p>
            </p:txBody>
          </p:sp>
          <p:sp>
            <p:nvSpPr>
              <p:cNvPr id="670" name="Shape 670"/>
              <p:cNvSpPr/>
              <p:nvPr/>
            </p:nvSpPr>
            <p:spPr>
              <a:xfrm flipV="1">
                <a:off x="5315255" y="2475191"/>
                <a:ext cx="1" cy="462190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lvl="0">
                  <a:defRPr sz="3200"/>
                </a:pPr>
              </a:p>
            </p:txBody>
          </p:sp>
        </p:grpSp>
      </p:grpSp>
      <p:sp>
        <p:nvSpPr>
          <p:cNvPr id="673" name="Shape 673"/>
          <p:cNvSpPr/>
          <p:nvPr/>
        </p:nvSpPr>
        <p:spPr>
          <a:xfrm>
            <a:off x="18109703" y="467912"/>
            <a:ext cx="5689474" cy="863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cap="small">
                <a:solidFill>
                  <a:srgbClr val="53585F"/>
                </a:solidFill>
              </a:defRPr>
            </a:lvl1pPr>
          </a:lstStyle>
          <a:p>
            <a:pPr lvl="0">
              <a:defRPr cap="none" sz="1800">
                <a:solidFill>
                  <a:srgbClr val="000000"/>
                </a:solidFill>
              </a:defRPr>
            </a:pPr>
            <a:r>
              <a:rPr cap="small" sz="5000">
                <a:solidFill>
                  <a:srgbClr val="53585F"/>
                </a:solidFill>
              </a:rPr>
              <a:t>The Power of PaaS</a:t>
            </a:r>
          </a:p>
        </p:txBody>
      </p:sp>
      <p:sp>
        <p:nvSpPr>
          <p:cNvPr id="674" name="Shape 674"/>
          <p:cNvSpPr/>
          <p:nvPr/>
        </p:nvSpPr>
        <p:spPr>
          <a:xfrm>
            <a:off x="18821547" y="1240367"/>
            <a:ext cx="4972609" cy="482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cap="small" sz="2500">
                <a:solidFill>
                  <a:srgbClr val="53585F"/>
                </a:solidFill>
                <a:latin typeface="Helvetica"/>
                <a:ea typeface="Helvetica"/>
                <a:cs typeface="Helvetica"/>
                <a:sym typeface="Helvetica"/>
              </a:defRPr>
            </a:lvl1pPr>
          </a:lstStyle>
          <a:p>
            <a:pPr lvl="0">
              <a:defRPr b="0" cap="none" sz="1800">
                <a:solidFill>
                  <a:srgbClr val="000000"/>
                </a:solidFill>
              </a:defRPr>
            </a:pPr>
            <a:r>
              <a:rPr b="1" cap="small" sz="2500">
                <a:solidFill>
                  <a:srgbClr val="53585F"/>
                </a:solidFill>
              </a:rPr>
              <a:t>The “It Just Works” Experience</a:t>
            </a:r>
          </a:p>
        </p:txBody>
      </p:sp>
    </p:spTree>
  </p:cSld>
  <p:clrMapOvr>
    <a:masterClrMapping/>
  </p:clrMapOvr>
  <p:transition spd="med"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635"/>
                                        </p:tgtEl>
                                        <p:attrNameLst>
                                          <p:attrName>style.visibility</p:attrName>
                                        </p:attrNameLst>
                                      </p:cBhvr>
                                      <p:to>
                                        <p:strVal val="visible"/>
                                      </p:to>
                                    </p:set>
                                    <p:animEffect filter="fade" transition="in">
                                      <p:cBhvr>
                                        <p:cTn id="7" dur="1000"/>
                                        <p:tgtEl>
                                          <p:spTgt spid="635"/>
                                        </p:tgtEl>
                                      </p:cBhvr>
                                    </p:animEffect>
                                  </p:childTnLst>
                                </p:cTn>
                              </p:par>
                            </p:childTnLst>
                          </p:cTn>
                        </p:par>
                      </p:childTnLst>
                    </p:cTn>
                  </p:par>
                  <p:par>
                    <p:cTn id="8" fill="hold">
                      <p:stCondLst>
                        <p:cond delay="indefinite"/>
                      </p:stCondLst>
                      <p:childTnLst>
                        <p:par>
                          <p:cTn id="9" fill="hold">
                            <p:stCondLst>
                              <p:cond delay="0"/>
                            </p:stCondLst>
                            <p:childTnLst>
                              <p:par>
                                <p:cTn id="10" nodeType="clickEffect" presetClass="entr" presetSubtype="0" presetID="10" grpId="2" fill="hold">
                                  <p:stCondLst>
                                    <p:cond delay="0"/>
                                  </p:stCondLst>
                                  <p:iterate type="el" backwards="0">
                                    <p:tmAbs val="0"/>
                                  </p:iterate>
                                  <p:childTnLst>
                                    <p:set>
                                      <p:cBhvr>
                                        <p:cTn id="11" fill="hold"/>
                                        <p:tgtEl>
                                          <p:spTgt spid="672"/>
                                        </p:tgtEl>
                                        <p:attrNameLst>
                                          <p:attrName>style.visibility</p:attrName>
                                        </p:attrNameLst>
                                      </p:cBhvr>
                                      <p:to>
                                        <p:strVal val="visible"/>
                                      </p:to>
                                    </p:set>
                                    <p:animEffect filter="fade" transition="in">
                                      <p:cBhvr>
                                        <p:cTn id="12" dur="1000"/>
                                        <p:tgtEl>
                                          <p:spTgt spid="6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35" grpId="1"/>
      <p:bldP build="whole" bldLvl="1" animBg="1" rev="0" advAuto="0" spid="672" grpId="2"/>
    </p:bldLst>
  </p:timing>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80" name="Group 680"/>
          <p:cNvGrpSpPr/>
          <p:nvPr/>
        </p:nvGrpSpPr>
        <p:grpSpPr>
          <a:xfrm>
            <a:off x="1799092" y="4071418"/>
            <a:ext cx="3861284" cy="823638"/>
            <a:chOff x="0" y="0"/>
            <a:chExt cx="3861282" cy="823637"/>
          </a:xfrm>
        </p:grpSpPr>
        <p:pic>
          <p:nvPicPr>
            <p:cNvPr id="678" name="image6.png" descr="Time 128x128.png"/>
            <p:cNvPicPr/>
            <p:nvPr/>
          </p:nvPicPr>
          <p:blipFill>
            <a:blip r:embed="rId3">
              <a:extLst/>
            </a:blip>
            <a:stretch>
              <a:fillRect/>
            </a:stretch>
          </p:blipFill>
          <p:spPr>
            <a:xfrm>
              <a:off x="0" y="0"/>
              <a:ext cx="823638" cy="823638"/>
            </a:xfrm>
            <a:prstGeom prst="rect">
              <a:avLst/>
            </a:prstGeom>
            <a:ln w="12700" cap="flat">
              <a:noFill/>
              <a:miter lim="400000"/>
            </a:ln>
            <a:effectLst/>
          </p:spPr>
        </p:pic>
        <p:sp>
          <p:nvSpPr>
            <p:cNvPr id="679" name="Shape 679"/>
            <p:cNvSpPr/>
            <p:nvPr/>
          </p:nvSpPr>
          <p:spPr>
            <a:xfrm>
              <a:off x="1072282" y="4007"/>
              <a:ext cx="2789001" cy="802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00685D"/>
                  </a:solidFill>
                  <a:latin typeface="Calibri"/>
                  <a:ea typeface="Calibri"/>
                  <a:cs typeface="Calibri"/>
                  <a:sym typeface="Calibri"/>
                </a:defRPr>
              </a:lvl1pPr>
            </a:lstStyle>
            <a:p>
              <a:pPr lvl="0">
                <a:defRPr b="0" sz="1800">
                  <a:solidFill>
                    <a:srgbClr val="000000"/>
                  </a:solidFill>
                </a:defRPr>
              </a:pPr>
              <a:r>
                <a:rPr b="1" sz="3600">
                  <a:solidFill>
                    <a:srgbClr val="00685D"/>
                  </a:solidFill>
                </a:rPr>
                <a:t>Provision VM</a:t>
              </a:r>
            </a:p>
          </p:txBody>
        </p:sp>
      </p:grpSp>
      <p:grpSp>
        <p:nvGrpSpPr>
          <p:cNvPr id="683" name="Group 683"/>
          <p:cNvGrpSpPr/>
          <p:nvPr/>
        </p:nvGrpSpPr>
        <p:grpSpPr>
          <a:xfrm>
            <a:off x="1775818" y="5134861"/>
            <a:ext cx="6465403" cy="823638"/>
            <a:chOff x="0" y="0"/>
            <a:chExt cx="6465402" cy="823637"/>
          </a:xfrm>
        </p:grpSpPr>
        <p:pic>
          <p:nvPicPr>
            <p:cNvPr id="681" name="image6.png" descr="Time 128x128.png"/>
            <p:cNvPicPr/>
            <p:nvPr/>
          </p:nvPicPr>
          <p:blipFill>
            <a:blip r:embed="rId3">
              <a:extLst/>
            </a:blip>
            <a:stretch>
              <a:fillRect/>
            </a:stretch>
          </p:blipFill>
          <p:spPr>
            <a:xfrm>
              <a:off x="0" y="0"/>
              <a:ext cx="823638" cy="823638"/>
            </a:xfrm>
            <a:prstGeom prst="rect">
              <a:avLst/>
            </a:prstGeom>
            <a:ln w="12700" cap="flat">
              <a:noFill/>
              <a:miter lim="400000"/>
            </a:ln>
            <a:effectLst/>
          </p:spPr>
        </p:pic>
        <p:sp>
          <p:nvSpPr>
            <p:cNvPr id="682" name="Shape 682"/>
            <p:cNvSpPr/>
            <p:nvPr/>
          </p:nvSpPr>
          <p:spPr>
            <a:xfrm>
              <a:off x="1072282" y="4007"/>
              <a:ext cx="5393121" cy="802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00685D"/>
                  </a:solidFill>
                  <a:latin typeface="Calibri"/>
                  <a:ea typeface="Calibri"/>
                  <a:cs typeface="Calibri"/>
                  <a:sym typeface="Calibri"/>
                </a:defRPr>
              </a:lvl1pPr>
            </a:lstStyle>
            <a:p>
              <a:pPr lvl="0">
                <a:defRPr b="0" sz="1800">
                  <a:solidFill>
                    <a:srgbClr val="000000"/>
                  </a:solidFill>
                </a:defRPr>
              </a:pPr>
              <a:r>
                <a:rPr b="1" sz="3600">
                  <a:solidFill>
                    <a:srgbClr val="00685D"/>
                  </a:solidFill>
                </a:rPr>
                <a:t>Install Application Runtime</a:t>
              </a:r>
            </a:p>
          </p:txBody>
        </p:sp>
      </p:grpSp>
      <p:grpSp>
        <p:nvGrpSpPr>
          <p:cNvPr id="686" name="Group 686"/>
          <p:cNvGrpSpPr/>
          <p:nvPr/>
        </p:nvGrpSpPr>
        <p:grpSpPr>
          <a:xfrm>
            <a:off x="1777818" y="6198306"/>
            <a:ext cx="4932176" cy="831921"/>
            <a:chOff x="0" y="0"/>
            <a:chExt cx="4932174" cy="831919"/>
          </a:xfrm>
        </p:grpSpPr>
        <p:pic>
          <p:nvPicPr>
            <p:cNvPr id="684" name="image6.png" descr="Time 128x128.png"/>
            <p:cNvPicPr/>
            <p:nvPr/>
          </p:nvPicPr>
          <p:blipFill>
            <a:blip r:embed="rId3">
              <a:extLst/>
            </a:blip>
            <a:stretch>
              <a:fillRect/>
            </a:stretch>
          </p:blipFill>
          <p:spPr>
            <a:xfrm>
              <a:off x="0" y="0"/>
              <a:ext cx="823638" cy="823638"/>
            </a:xfrm>
            <a:prstGeom prst="rect">
              <a:avLst/>
            </a:prstGeom>
            <a:ln w="12700" cap="flat">
              <a:noFill/>
              <a:miter lim="400000"/>
            </a:ln>
            <a:effectLst/>
          </p:spPr>
        </p:pic>
        <p:sp>
          <p:nvSpPr>
            <p:cNvPr id="685" name="Shape 685"/>
            <p:cNvSpPr/>
            <p:nvPr/>
          </p:nvSpPr>
          <p:spPr>
            <a:xfrm>
              <a:off x="1072282" y="29280"/>
              <a:ext cx="3859893" cy="802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00685D"/>
                  </a:solidFill>
                  <a:latin typeface="Calibri"/>
                  <a:ea typeface="Calibri"/>
                  <a:cs typeface="Calibri"/>
                  <a:sym typeface="Calibri"/>
                </a:defRPr>
              </a:lvl1pPr>
            </a:lstStyle>
            <a:p>
              <a:pPr lvl="0">
                <a:defRPr b="0" sz="1800">
                  <a:solidFill>
                    <a:srgbClr val="000000"/>
                  </a:solidFill>
                </a:defRPr>
              </a:pPr>
              <a:r>
                <a:rPr b="1" sz="3600">
                  <a:solidFill>
                    <a:srgbClr val="00685D"/>
                  </a:solidFill>
                </a:rPr>
                <a:t>Deploy Application</a:t>
              </a:r>
            </a:p>
          </p:txBody>
        </p:sp>
      </p:grpSp>
      <p:grpSp>
        <p:nvGrpSpPr>
          <p:cNvPr id="689" name="Group 689"/>
          <p:cNvGrpSpPr/>
          <p:nvPr/>
        </p:nvGrpSpPr>
        <p:grpSpPr>
          <a:xfrm>
            <a:off x="1803095" y="7234428"/>
            <a:ext cx="5932301" cy="831921"/>
            <a:chOff x="0" y="0"/>
            <a:chExt cx="5932299" cy="831919"/>
          </a:xfrm>
        </p:grpSpPr>
        <p:pic>
          <p:nvPicPr>
            <p:cNvPr id="687" name="image6.png" descr="Time 128x128.png"/>
            <p:cNvPicPr/>
            <p:nvPr/>
          </p:nvPicPr>
          <p:blipFill>
            <a:blip r:embed="rId3">
              <a:extLst/>
            </a:blip>
            <a:stretch>
              <a:fillRect/>
            </a:stretch>
          </p:blipFill>
          <p:spPr>
            <a:xfrm>
              <a:off x="0" y="0"/>
              <a:ext cx="823638" cy="823638"/>
            </a:xfrm>
            <a:prstGeom prst="rect">
              <a:avLst/>
            </a:prstGeom>
            <a:ln w="12700" cap="flat">
              <a:noFill/>
              <a:miter lim="400000"/>
            </a:ln>
            <a:effectLst/>
          </p:spPr>
        </p:pic>
        <p:sp>
          <p:nvSpPr>
            <p:cNvPr id="688" name="Shape 688"/>
            <p:cNvSpPr/>
            <p:nvPr/>
          </p:nvSpPr>
          <p:spPr>
            <a:xfrm>
              <a:off x="1072282" y="29280"/>
              <a:ext cx="4860018" cy="802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00685D"/>
                  </a:solidFill>
                  <a:latin typeface="Calibri"/>
                  <a:ea typeface="Calibri"/>
                  <a:cs typeface="Calibri"/>
                  <a:sym typeface="Calibri"/>
                </a:defRPr>
              </a:lvl1pPr>
            </a:lstStyle>
            <a:p>
              <a:pPr lvl="0">
                <a:defRPr b="0" sz="1800">
                  <a:solidFill>
                    <a:srgbClr val="000000"/>
                  </a:solidFill>
                </a:defRPr>
              </a:pPr>
              <a:r>
                <a:rPr b="1" sz="3600">
                  <a:solidFill>
                    <a:srgbClr val="00685D"/>
                  </a:solidFill>
                </a:rPr>
                <a:t>Configure Load Balancer</a:t>
              </a:r>
            </a:p>
          </p:txBody>
        </p:sp>
      </p:grpSp>
      <p:grpSp>
        <p:nvGrpSpPr>
          <p:cNvPr id="692" name="Group 692"/>
          <p:cNvGrpSpPr/>
          <p:nvPr/>
        </p:nvGrpSpPr>
        <p:grpSpPr>
          <a:xfrm>
            <a:off x="1777815" y="9472591"/>
            <a:ext cx="7110127" cy="906003"/>
            <a:chOff x="0" y="0"/>
            <a:chExt cx="7110125" cy="906001"/>
          </a:xfrm>
        </p:grpSpPr>
        <p:pic>
          <p:nvPicPr>
            <p:cNvPr id="690" name="image6.png" descr="Time 128x128.png"/>
            <p:cNvPicPr/>
            <p:nvPr/>
          </p:nvPicPr>
          <p:blipFill>
            <a:blip r:embed="rId3">
              <a:extLst/>
            </a:blip>
            <a:stretch>
              <a:fillRect/>
            </a:stretch>
          </p:blipFill>
          <p:spPr>
            <a:xfrm>
              <a:off x="0" y="0"/>
              <a:ext cx="823638" cy="906002"/>
            </a:xfrm>
            <a:prstGeom prst="rect">
              <a:avLst/>
            </a:prstGeom>
            <a:ln w="12700" cap="flat">
              <a:noFill/>
              <a:miter lim="400000"/>
            </a:ln>
            <a:effectLst/>
          </p:spPr>
        </p:pic>
        <p:sp>
          <p:nvSpPr>
            <p:cNvPr id="691" name="Shape 691"/>
            <p:cNvSpPr/>
            <p:nvPr/>
          </p:nvSpPr>
          <p:spPr>
            <a:xfrm>
              <a:off x="1072282" y="19565"/>
              <a:ext cx="6037844" cy="802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00685D"/>
                  </a:solidFill>
                  <a:latin typeface="Calibri"/>
                  <a:ea typeface="Calibri"/>
                  <a:cs typeface="Calibri"/>
                  <a:sym typeface="Calibri"/>
                </a:defRPr>
              </a:lvl1pPr>
            </a:lstStyle>
            <a:p>
              <a:pPr lvl="0">
                <a:defRPr b="0" sz="1800">
                  <a:solidFill>
                    <a:srgbClr val="000000"/>
                  </a:solidFill>
                </a:defRPr>
              </a:pPr>
              <a:r>
                <a:rPr b="1" sz="3600">
                  <a:solidFill>
                    <a:srgbClr val="00685D"/>
                  </a:solidFill>
                </a:rPr>
                <a:t>Configure Service Connectivity</a:t>
              </a:r>
            </a:p>
          </p:txBody>
        </p:sp>
      </p:grpSp>
      <p:grpSp>
        <p:nvGrpSpPr>
          <p:cNvPr id="695" name="Group 695"/>
          <p:cNvGrpSpPr/>
          <p:nvPr/>
        </p:nvGrpSpPr>
        <p:grpSpPr>
          <a:xfrm>
            <a:off x="1752546" y="10620855"/>
            <a:ext cx="4762958" cy="823638"/>
            <a:chOff x="0" y="0"/>
            <a:chExt cx="4762957" cy="823637"/>
          </a:xfrm>
        </p:grpSpPr>
        <p:pic>
          <p:nvPicPr>
            <p:cNvPr id="693" name="image6.png" descr="Time 128x128.png"/>
            <p:cNvPicPr/>
            <p:nvPr/>
          </p:nvPicPr>
          <p:blipFill>
            <a:blip r:embed="rId3">
              <a:extLst/>
            </a:blip>
            <a:stretch>
              <a:fillRect/>
            </a:stretch>
          </p:blipFill>
          <p:spPr>
            <a:xfrm>
              <a:off x="0" y="0"/>
              <a:ext cx="823638" cy="823638"/>
            </a:xfrm>
            <a:prstGeom prst="rect">
              <a:avLst/>
            </a:prstGeom>
            <a:ln w="12700" cap="flat">
              <a:noFill/>
              <a:miter lim="400000"/>
            </a:ln>
            <a:effectLst/>
          </p:spPr>
        </p:pic>
        <p:sp>
          <p:nvSpPr>
            <p:cNvPr id="694" name="Shape 694"/>
            <p:cNvSpPr/>
            <p:nvPr/>
          </p:nvSpPr>
          <p:spPr>
            <a:xfrm>
              <a:off x="1072282" y="4007"/>
              <a:ext cx="3690676" cy="802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00685D"/>
                  </a:solidFill>
                  <a:latin typeface="Calibri"/>
                  <a:ea typeface="Calibri"/>
                  <a:cs typeface="Calibri"/>
                  <a:sym typeface="Calibri"/>
                </a:defRPr>
              </a:lvl1pPr>
            </a:lstStyle>
            <a:p>
              <a:pPr lvl="0">
                <a:defRPr b="0" sz="1800">
                  <a:solidFill>
                    <a:srgbClr val="000000"/>
                  </a:solidFill>
                </a:defRPr>
              </a:pPr>
              <a:r>
                <a:rPr b="1" sz="3600">
                  <a:solidFill>
                    <a:srgbClr val="00685D"/>
                  </a:solidFill>
                </a:rPr>
                <a:t>Configure Firewall</a:t>
              </a:r>
            </a:p>
          </p:txBody>
        </p:sp>
      </p:grpSp>
      <p:sp>
        <p:nvSpPr>
          <p:cNvPr id="696" name="Shape 696"/>
          <p:cNvSpPr/>
          <p:nvPr/>
        </p:nvSpPr>
        <p:spPr>
          <a:xfrm flipH="1">
            <a:off x="12182521" y="2678756"/>
            <a:ext cx="75827" cy="9325114"/>
          </a:xfrm>
          <a:prstGeom prst="line">
            <a:avLst/>
          </a:prstGeom>
          <a:ln w="25400">
            <a:solidFill>
              <a:srgbClr val="A6A6A6"/>
            </a:solidFill>
          </a:ln>
        </p:spPr>
        <p:txBody>
          <a:bodyPr lIns="121919" tIns="121919" rIns="121919" bIns="121919"/>
          <a:lstStyle/>
          <a:p>
            <a:pPr lvl="0" algn="l" defTabSz="457200">
              <a:defRPr sz="3200">
                <a:latin typeface="Helvetica"/>
                <a:ea typeface="Helvetica"/>
                <a:cs typeface="Helvetica"/>
                <a:sym typeface="Helvetica"/>
              </a:defRPr>
            </a:pPr>
          </a:p>
        </p:txBody>
      </p:sp>
      <p:pic>
        <p:nvPicPr>
          <p:cNvPr id="697" name="image7.png"/>
          <p:cNvPicPr/>
          <p:nvPr/>
        </p:nvPicPr>
        <p:blipFill>
          <a:blip r:embed="rId4">
            <a:extLst/>
          </a:blip>
          <a:stretch>
            <a:fillRect/>
          </a:stretch>
        </p:blipFill>
        <p:spPr>
          <a:xfrm>
            <a:off x="8722688" y="2624170"/>
            <a:ext cx="3230881" cy="1615441"/>
          </a:xfrm>
          <a:prstGeom prst="rect">
            <a:avLst/>
          </a:prstGeom>
          <a:ln w="12700">
            <a:miter lim="400000"/>
          </a:ln>
        </p:spPr>
      </p:pic>
      <p:grpSp>
        <p:nvGrpSpPr>
          <p:cNvPr id="700" name="Group 700"/>
          <p:cNvGrpSpPr/>
          <p:nvPr/>
        </p:nvGrpSpPr>
        <p:grpSpPr>
          <a:xfrm>
            <a:off x="13319890" y="7053261"/>
            <a:ext cx="2415132" cy="802641"/>
            <a:chOff x="0" y="0"/>
            <a:chExt cx="2415130" cy="802639"/>
          </a:xfrm>
        </p:grpSpPr>
        <p:sp>
          <p:nvSpPr>
            <p:cNvPr id="698" name="Shape 698"/>
            <p:cNvSpPr/>
            <p:nvPr/>
          </p:nvSpPr>
          <p:spPr>
            <a:xfrm>
              <a:off x="800832" y="0"/>
              <a:ext cx="1614299" cy="802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00685D"/>
                  </a:solidFill>
                  <a:latin typeface="Calibri"/>
                  <a:ea typeface="Calibri"/>
                  <a:cs typeface="Calibri"/>
                  <a:sym typeface="Calibri"/>
                </a:defRPr>
              </a:lvl1pPr>
            </a:lstStyle>
            <a:p>
              <a:pPr lvl="0">
                <a:defRPr b="0" sz="1800">
                  <a:solidFill>
                    <a:srgbClr val="000000"/>
                  </a:solidFill>
                </a:defRPr>
              </a:pPr>
              <a:r>
                <a:rPr b="1" sz="3600">
                  <a:solidFill>
                    <a:srgbClr val="00685D"/>
                  </a:solidFill>
                </a:rPr>
                <a:t>cf push</a:t>
              </a:r>
            </a:p>
          </p:txBody>
        </p:sp>
        <p:sp>
          <p:nvSpPr>
            <p:cNvPr id="699" name="Shape 699"/>
            <p:cNvSpPr/>
            <p:nvPr/>
          </p:nvSpPr>
          <p:spPr>
            <a:xfrm>
              <a:off x="0" y="168101"/>
              <a:ext cx="631878" cy="631788"/>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16F3B"/>
            </a:solidFill>
            <a:ln w="12700" cap="flat">
              <a:noFill/>
              <a:miter lim="400000"/>
            </a:ln>
            <a:effectLst/>
          </p:spPr>
          <p:txBody>
            <a:bodyPr wrap="square" lIns="121919" tIns="121919" rIns="121919" bIns="121919" numCol="1" anchor="ctr">
              <a:noAutofit/>
            </a:bodyPr>
            <a:lstStyle/>
            <a:p>
              <a:pPr lvl="0" defTabSz="914400">
                <a:defRPr sz="4800">
                  <a:solidFill>
                    <a:srgbClr val="FFFFFF"/>
                  </a:solidFill>
                  <a:latin typeface="Arial"/>
                  <a:ea typeface="Arial"/>
                  <a:cs typeface="Arial"/>
                  <a:sym typeface="Arial"/>
                </a:defRPr>
              </a:pPr>
            </a:p>
          </p:txBody>
        </p:sp>
      </p:grpSp>
      <p:grpSp>
        <p:nvGrpSpPr>
          <p:cNvPr id="703" name="Group 703"/>
          <p:cNvGrpSpPr/>
          <p:nvPr/>
        </p:nvGrpSpPr>
        <p:grpSpPr>
          <a:xfrm>
            <a:off x="1779821" y="8312106"/>
            <a:ext cx="6290827" cy="906001"/>
            <a:chOff x="0" y="0"/>
            <a:chExt cx="6290826" cy="906000"/>
          </a:xfrm>
        </p:grpSpPr>
        <p:pic>
          <p:nvPicPr>
            <p:cNvPr id="701" name="image6.png" descr="Time 128x128.png"/>
            <p:cNvPicPr/>
            <p:nvPr/>
          </p:nvPicPr>
          <p:blipFill>
            <a:blip r:embed="rId3">
              <a:extLst/>
            </a:blip>
            <a:stretch>
              <a:fillRect/>
            </a:stretch>
          </p:blipFill>
          <p:spPr>
            <a:xfrm>
              <a:off x="0" y="0"/>
              <a:ext cx="823638" cy="906001"/>
            </a:xfrm>
            <a:prstGeom prst="rect">
              <a:avLst/>
            </a:prstGeom>
            <a:ln w="12700" cap="flat">
              <a:noFill/>
              <a:miter lim="400000"/>
            </a:ln>
            <a:effectLst/>
          </p:spPr>
        </p:pic>
        <p:sp>
          <p:nvSpPr>
            <p:cNvPr id="702" name="Shape 702"/>
            <p:cNvSpPr/>
            <p:nvPr/>
          </p:nvSpPr>
          <p:spPr>
            <a:xfrm>
              <a:off x="1072282" y="44835"/>
              <a:ext cx="5218545" cy="802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00685D"/>
                  </a:solidFill>
                  <a:latin typeface="Calibri"/>
                  <a:ea typeface="Calibri"/>
                  <a:cs typeface="Calibri"/>
                  <a:sym typeface="Calibri"/>
                </a:defRPr>
              </a:lvl1pPr>
            </a:lstStyle>
            <a:p>
              <a:pPr lvl="0">
                <a:defRPr b="0" sz="1800">
                  <a:solidFill>
                    <a:srgbClr val="000000"/>
                  </a:solidFill>
                </a:defRPr>
              </a:pPr>
              <a:r>
                <a:rPr b="1" sz="3600">
                  <a:solidFill>
                    <a:srgbClr val="00685D"/>
                  </a:solidFill>
                </a:rPr>
                <a:t>Configure SSL Termination</a:t>
              </a:r>
            </a:p>
          </p:txBody>
        </p:sp>
      </p:grpSp>
      <p:sp>
        <p:nvSpPr>
          <p:cNvPr id="704" name="Shape 704"/>
          <p:cNvSpPr/>
          <p:nvPr/>
        </p:nvSpPr>
        <p:spPr>
          <a:xfrm>
            <a:off x="16419159" y="467912"/>
            <a:ext cx="7456044" cy="863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cap="small">
                <a:solidFill>
                  <a:srgbClr val="53585F"/>
                </a:solidFill>
              </a:defRPr>
            </a:lvl1pPr>
          </a:lstStyle>
          <a:p>
            <a:pPr lvl="0">
              <a:defRPr cap="none" sz="1800">
                <a:solidFill>
                  <a:srgbClr val="000000"/>
                </a:solidFill>
              </a:defRPr>
            </a:pPr>
            <a:r>
              <a:rPr cap="small" sz="5000">
                <a:solidFill>
                  <a:srgbClr val="53585F"/>
                </a:solidFill>
              </a:rPr>
              <a:t>Deploying an Application</a:t>
            </a:r>
          </a:p>
        </p:txBody>
      </p:sp>
      <p:sp>
        <p:nvSpPr>
          <p:cNvPr id="705" name="Shape 705"/>
          <p:cNvSpPr/>
          <p:nvPr/>
        </p:nvSpPr>
        <p:spPr>
          <a:xfrm>
            <a:off x="21006950" y="1240367"/>
            <a:ext cx="2792494" cy="482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cap="small" sz="2500">
                <a:solidFill>
                  <a:srgbClr val="53585F"/>
                </a:solidFill>
                <a:latin typeface="Helvetica"/>
                <a:ea typeface="Helvetica"/>
                <a:cs typeface="Helvetica"/>
                <a:sym typeface="Helvetica"/>
              </a:defRPr>
            </a:lvl1pPr>
          </a:lstStyle>
          <a:p>
            <a:pPr lvl="0">
              <a:defRPr b="0" cap="none" sz="1800">
                <a:solidFill>
                  <a:srgbClr val="000000"/>
                </a:solidFill>
              </a:defRPr>
            </a:pPr>
            <a:r>
              <a:rPr b="1" cap="small" sz="2500">
                <a:solidFill>
                  <a:srgbClr val="53585F"/>
                </a:solidFill>
              </a:rPr>
              <a:t>IaaS versus PaaS</a:t>
            </a:r>
          </a:p>
        </p:txBody>
      </p:sp>
      <p:sp>
        <p:nvSpPr>
          <p:cNvPr id="706" name="Shape 706"/>
          <p:cNvSpPr/>
          <p:nvPr/>
        </p:nvSpPr>
        <p:spPr>
          <a:xfrm>
            <a:off x="19779211" y="2608930"/>
            <a:ext cx="4084321" cy="16459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l">
              <a:defRPr sz="1800"/>
            </a:pPr>
            <a:r>
              <a:rPr sz="5000">
                <a:solidFill>
                  <a:srgbClr val="10786D"/>
                </a:solidFill>
                <a:latin typeface="FreightSans Pro Medium"/>
                <a:ea typeface="FreightSans Pro Medium"/>
                <a:cs typeface="FreightSans Pro Medium"/>
                <a:sym typeface="FreightSans Pro Medium"/>
              </a:rPr>
              <a:t>Pivotal</a:t>
            </a:r>
            <a:endParaRPr sz="5000">
              <a:solidFill>
                <a:srgbClr val="10786D"/>
              </a:solidFill>
              <a:latin typeface="FreightSans Pro Medium"/>
              <a:ea typeface="FreightSans Pro Medium"/>
              <a:cs typeface="FreightSans Pro Medium"/>
              <a:sym typeface="FreightSans Pro Medium"/>
            </a:endParaRPr>
          </a:p>
          <a:p>
            <a:pPr lvl="0" algn="l">
              <a:defRPr sz="1800"/>
            </a:pPr>
            <a:r>
              <a:rPr sz="5000">
                <a:solidFill>
                  <a:srgbClr val="10786D"/>
                </a:solidFill>
                <a:latin typeface="FreightSans Pro Semibold"/>
                <a:ea typeface="FreightSans Pro Semibold"/>
                <a:cs typeface="FreightSans Pro Semibold"/>
                <a:sym typeface="FreightSans Pro Semibold"/>
              </a:rPr>
              <a:t>Cloud Foundry</a:t>
            </a:r>
          </a:p>
        </p:txBody>
      </p:sp>
    </p:spTree>
  </p:cSld>
  <p:clrMapOvr>
    <a:masterClrMapping/>
  </p:clrMapOvr>
  <p:transition spd="med"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4" presetID="2" grpId="1" fill="hold">
                                  <p:stCondLst>
                                    <p:cond delay="0"/>
                                  </p:stCondLst>
                                  <p:iterate type="el" backwards="0">
                                    <p:tmAbs val="0"/>
                                  </p:iterate>
                                  <p:childTnLst>
                                    <p:set>
                                      <p:cBhvr>
                                        <p:cTn id="6" fill="hold"/>
                                        <p:tgtEl>
                                          <p:spTgt spid="680"/>
                                        </p:tgtEl>
                                        <p:attrNameLst>
                                          <p:attrName>style.visibility</p:attrName>
                                        </p:attrNameLst>
                                      </p:cBhvr>
                                      <p:to>
                                        <p:strVal val="visible"/>
                                      </p:to>
                                    </p:set>
                                    <p:anim calcmode="lin" valueType="num">
                                      <p:cBhvr>
                                        <p:cTn id="7" dur="500" fill="hold"/>
                                        <p:tgtEl>
                                          <p:spTgt spid="680"/>
                                        </p:tgtEl>
                                        <p:attrNameLst>
                                          <p:attrName>ppt_x</p:attrName>
                                        </p:attrNameLst>
                                      </p:cBhvr>
                                      <p:tavLst>
                                        <p:tav tm="0">
                                          <p:val>
                                            <p:strVal val="#ppt_x"/>
                                          </p:val>
                                        </p:tav>
                                        <p:tav tm="100000">
                                          <p:val>
                                            <p:strVal val="#ppt_x"/>
                                          </p:val>
                                        </p:tav>
                                      </p:tavLst>
                                    </p:anim>
                                    <p:anim calcmode="lin" valueType="num">
                                      <p:cBhvr>
                                        <p:cTn id="8" dur="500" fill="hold"/>
                                        <p:tgtEl>
                                          <p:spTgt spid="68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nodeType="clickEffect" presetClass="entr" presetSubtype="4" presetID="2" grpId="2" fill="hold">
                                  <p:stCondLst>
                                    <p:cond delay="0"/>
                                  </p:stCondLst>
                                  <p:iterate type="el" backwards="0">
                                    <p:tmAbs val="0"/>
                                  </p:iterate>
                                  <p:childTnLst>
                                    <p:set>
                                      <p:cBhvr>
                                        <p:cTn id="12" fill="hold"/>
                                        <p:tgtEl>
                                          <p:spTgt spid="683"/>
                                        </p:tgtEl>
                                        <p:attrNameLst>
                                          <p:attrName>style.visibility</p:attrName>
                                        </p:attrNameLst>
                                      </p:cBhvr>
                                      <p:to>
                                        <p:strVal val="visible"/>
                                      </p:to>
                                    </p:set>
                                    <p:anim calcmode="lin" valueType="num">
                                      <p:cBhvr>
                                        <p:cTn id="13" dur="500" fill="hold"/>
                                        <p:tgtEl>
                                          <p:spTgt spid="683"/>
                                        </p:tgtEl>
                                        <p:attrNameLst>
                                          <p:attrName>ppt_x</p:attrName>
                                        </p:attrNameLst>
                                      </p:cBhvr>
                                      <p:tavLst>
                                        <p:tav tm="0">
                                          <p:val>
                                            <p:strVal val="#ppt_x"/>
                                          </p:val>
                                        </p:tav>
                                        <p:tav tm="100000">
                                          <p:val>
                                            <p:strVal val="#ppt_x"/>
                                          </p:val>
                                        </p:tav>
                                      </p:tavLst>
                                    </p:anim>
                                    <p:anim calcmode="lin" valueType="num">
                                      <p:cBhvr>
                                        <p:cTn id="14" dur="500" fill="hold"/>
                                        <p:tgtEl>
                                          <p:spTgt spid="68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nodeType="clickEffect" presetClass="entr" presetSubtype="4" presetID="2" grpId="3" fill="hold">
                                  <p:stCondLst>
                                    <p:cond delay="0"/>
                                  </p:stCondLst>
                                  <p:iterate type="el" backwards="0">
                                    <p:tmAbs val="0"/>
                                  </p:iterate>
                                  <p:childTnLst>
                                    <p:set>
                                      <p:cBhvr>
                                        <p:cTn id="18" fill="hold"/>
                                        <p:tgtEl>
                                          <p:spTgt spid="686"/>
                                        </p:tgtEl>
                                        <p:attrNameLst>
                                          <p:attrName>style.visibility</p:attrName>
                                        </p:attrNameLst>
                                      </p:cBhvr>
                                      <p:to>
                                        <p:strVal val="visible"/>
                                      </p:to>
                                    </p:set>
                                    <p:anim calcmode="lin" valueType="num">
                                      <p:cBhvr>
                                        <p:cTn id="19" dur="500" fill="hold"/>
                                        <p:tgtEl>
                                          <p:spTgt spid="686"/>
                                        </p:tgtEl>
                                        <p:attrNameLst>
                                          <p:attrName>ppt_x</p:attrName>
                                        </p:attrNameLst>
                                      </p:cBhvr>
                                      <p:tavLst>
                                        <p:tav tm="0">
                                          <p:val>
                                            <p:strVal val="#ppt_x"/>
                                          </p:val>
                                        </p:tav>
                                        <p:tav tm="100000">
                                          <p:val>
                                            <p:strVal val="#ppt_x"/>
                                          </p:val>
                                        </p:tav>
                                      </p:tavLst>
                                    </p:anim>
                                    <p:anim calcmode="lin" valueType="num">
                                      <p:cBhvr>
                                        <p:cTn id="20" dur="500" fill="hold"/>
                                        <p:tgtEl>
                                          <p:spTgt spid="68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nodeType="clickEffect" presetClass="entr" presetSubtype="4" presetID="2" grpId="4" fill="hold">
                                  <p:stCondLst>
                                    <p:cond delay="0"/>
                                  </p:stCondLst>
                                  <p:iterate type="el" backwards="0">
                                    <p:tmAbs val="0"/>
                                  </p:iterate>
                                  <p:childTnLst>
                                    <p:set>
                                      <p:cBhvr>
                                        <p:cTn id="24" fill="hold"/>
                                        <p:tgtEl>
                                          <p:spTgt spid="689"/>
                                        </p:tgtEl>
                                        <p:attrNameLst>
                                          <p:attrName>style.visibility</p:attrName>
                                        </p:attrNameLst>
                                      </p:cBhvr>
                                      <p:to>
                                        <p:strVal val="visible"/>
                                      </p:to>
                                    </p:set>
                                    <p:anim calcmode="lin" valueType="num">
                                      <p:cBhvr>
                                        <p:cTn id="25" dur="500" fill="hold"/>
                                        <p:tgtEl>
                                          <p:spTgt spid="689"/>
                                        </p:tgtEl>
                                        <p:attrNameLst>
                                          <p:attrName>ppt_x</p:attrName>
                                        </p:attrNameLst>
                                      </p:cBhvr>
                                      <p:tavLst>
                                        <p:tav tm="0">
                                          <p:val>
                                            <p:strVal val="#ppt_x"/>
                                          </p:val>
                                        </p:tav>
                                        <p:tav tm="100000">
                                          <p:val>
                                            <p:strVal val="#ppt_x"/>
                                          </p:val>
                                        </p:tav>
                                      </p:tavLst>
                                    </p:anim>
                                    <p:anim calcmode="lin" valueType="num">
                                      <p:cBhvr>
                                        <p:cTn id="26" dur="500" fill="hold"/>
                                        <p:tgtEl>
                                          <p:spTgt spid="68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nodeType="clickEffect" presetClass="entr" presetSubtype="4" presetID="2" grpId="5" fill="hold">
                                  <p:stCondLst>
                                    <p:cond delay="0"/>
                                  </p:stCondLst>
                                  <p:iterate type="el" backwards="0">
                                    <p:tmAbs val="0"/>
                                  </p:iterate>
                                  <p:childTnLst>
                                    <p:set>
                                      <p:cBhvr>
                                        <p:cTn id="30" fill="hold"/>
                                        <p:tgtEl>
                                          <p:spTgt spid="703"/>
                                        </p:tgtEl>
                                        <p:attrNameLst>
                                          <p:attrName>style.visibility</p:attrName>
                                        </p:attrNameLst>
                                      </p:cBhvr>
                                      <p:to>
                                        <p:strVal val="visible"/>
                                      </p:to>
                                    </p:set>
                                    <p:anim calcmode="lin" valueType="num">
                                      <p:cBhvr>
                                        <p:cTn id="31" dur="500" fill="hold"/>
                                        <p:tgtEl>
                                          <p:spTgt spid="703"/>
                                        </p:tgtEl>
                                        <p:attrNameLst>
                                          <p:attrName>ppt_x</p:attrName>
                                        </p:attrNameLst>
                                      </p:cBhvr>
                                      <p:tavLst>
                                        <p:tav tm="0">
                                          <p:val>
                                            <p:strVal val="#ppt_x"/>
                                          </p:val>
                                        </p:tav>
                                        <p:tav tm="100000">
                                          <p:val>
                                            <p:strVal val="#ppt_x"/>
                                          </p:val>
                                        </p:tav>
                                      </p:tavLst>
                                    </p:anim>
                                    <p:anim calcmode="lin" valueType="num">
                                      <p:cBhvr>
                                        <p:cTn id="32" dur="500" fill="hold"/>
                                        <p:tgtEl>
                                          <p:spTgt spid="70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nodeType="clickEffect" presetClass="entr" presetSubtype="4" presetID="2" grpId="6" fill="hold">
                                  <p:stCondLst>
                                    <p:cond delay="0"/>
                                  </p:stCondLst>
                                  <p:iterate type="el" backwards="0">
                                    <p:tmAbs val="0"/>
                                  </p:iterate>
                                  <p:childTnLst>
                                    <p:set>
                                      <p:cBhvr>
                                        <p:cTn id="36" fill="hold"/>
                                        <p:tgtEl>
                                          <p:spTgt spid="692"/>
                                        </p:tgtEl>
                                        <p:attrNameLst>
                                          <p:attrName>style.visibility</p:attrName>
                                        </p:attrNameLst>
                                      </p:cBhvr>
                                      <p:to>
                                        <p:strVal val="visible"/>
                                      </p:to>
                                    </p:set>
                                    <p:anim calcmode="lin" valueType="num">
                                      <p:cBhvr>
                                        <p:cTn id="37" dur="500" fill="hold"/>
                                        <p:tgtEl>
                                          <p:spTgt spid="692"/>
                                        </p:tgtEl>
                                        <p:attrNameLst>
                                          <p:attrName>ppt_x</p:attrName>
                                        </p:attrNameLst>
                                      </p:cBhvr>
                                      <p:tavLst>
                                        <p:tav tm="0">
                                          <p:val>
                                            <p:strVal val="#ppt_x"/>
                                          </p:val>
                                        </p:tav>
                                        <p:tav tm="100000">
                                          <p:val>
                                            <p:strVal val="#ppt_x"/>
                                          </p:val>
                                        </p:tav>
                                      </p:tavLst>
                                    </p:anim>
                                    <p:anim calcmode="lin" valueType="num">
                                      <p:cBhvr>
                                        <p:cTn id="38" dur="500" fill="hold"/>
                                        <p:tgtEl>
                                          <p:spTgt spid="69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nodeType="clickEffect" presetClass="entr" presetSubtype="4" presetID="2" grpId="7" fill="hold">
                                  <p:stCondLst>
                                    <p:cond delay="0"/>
                                  </p:stCondLst>
                                  <p:iterate type="el" backwards="0">
                                    <p:tmAbs val="0"/>
                                  </p:iterate>
                                  <p:childTnLst>
                                    <p:set>
                                      <p:cBhvr>
                                        <p:cTn id="42" fill="hold"/>
                                        <p:tgtEl>
                                          <p:spTgt spid="695"/>
                                        </p:tgtEl>
                                        <p:attrNameLst>
                                          <p:attrName>style.visibility</p:attrName>
                                        </p:attrNameLst>
                                      </p:cBhvr>
                                      <p:to>
                                        <p:strVal val="visible"/>
                                      </p:to>
                                    </p:set>
                                    <p:anim calcmode="lin" valueType="num">
                                      <p:cBhvr>
                                        <p:cTn id="43" dur="500" fill="hold"/>
                                        <p:tgtEl>
                                          <p:spTgt spid="695"/>
                                        </p:tgtEl>
                                        <p:attrNameLst>
                                          <p:attrName>ppt_x</p:attrName>
                                        </p:attrNameLst>
                                      </p:cBhvr>
                                      <p:tavLst>
                                        <p:tav tm="0">
                                          <p:val>
                                            <p:strVal val="#ppt_x"/>
                                          </p:val>
                                        </p:tav>
                                        <p:tav tm="100000">
                                          <p:val>
                                            <p:strVal val="#ppt_x"/>
                                          </p:val>
                                        </p:tav>
                                      </p:tavLst>
                                    </p:anim>
                                    <p:anim calcmode="lin" valueType="num">
                                      <p:cBhvr>
                                        <p:cTn id="44" dur="500" fill="hold"/>
                                        <p:tgtEl>
                                          <p:spTgt spid="69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nodeType="clickEffect" presetClass="entr" presetSubtype="4" presetID="2" grpId="8" fill="hold">
                                  <p:stCondLst>
                                    <p:cond delay="0"/>
                                  </p:stCondLst>
                                  <p:iterate type="el" backwards="0">
                                    <p:tmAbs val="0"/>
                                  </p:iterate>
                                  <p:childTnLst>
                                    <p:set>
                                      <p:cBhvr>
                                        <p:cTn id="48" fill="hold"/>
                                        <p:tgtEl>
                                          <p:spTgt spid="700"/>
                                        </p:tgtEl>
                                        <p:attrNameLst>
                                          <p:attrName>style.visibility</p:attrName>
                                        </p:attrNameLst>
                                      </p:cBhvr>
                                      <p:to>
                                        <p:strVal val="visible"/>
                                      </p:to>
                                    </p:set>
                                    <p:anim calcmode="lin" valueType="num">
                                      <p:cBhvr>
                                        <p:cTn id="49" dur="500" fill="hold"/>
                                        <p:tgtEl>
                                          <p:spTgt spid="700"/>
                                        </p:tgtEl>
                                        <p:attrNameLst>
                                          <p:attrName>ppt_x</p:attrName>
                                        </p:attrNameLst>
                                      </p:cBhvr>
                                      <p:tavLst>
                                        <p:tav tm="0">
                                          <p:val>
                                            <p:strVal val="#ppt_x"/>
                                          </p:val>
                                        </p:tav>
                                        <p:tav tm="100000">
                                          <p:val>
                                            <p:strVal val="#ppt_x"/>
                                          </p:val>
                                        </p:tav>
                                      </p:tavLst>
                                    </p:anim>
                                    <p:anim calcmode="lin" valueType="num">
                                      <p:cBhvr>
                                        <p:cTn id="50" dur="500" fill="hold"/>
                                        <p:tgtEl>
                                          <p:spTgt spid="7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89" grpId="4"/>
      <p:bldP build="whole" bldLvl="1" animBg="1" rev="0" advAuto="0" spid="683" grpId="2"/>
      <p:bldP build="whole" bldLvl="1" animBg="1" rev="0" advAuto="0" spid="695" grpId="7"/>
      <p:bldP build="whole" bldLvl="1" animBg="1" rev="0" advAuto="0" spid="692" grpId="6"/>
      <p:bldP build="whole" bldLvl="1" animBg="1" rev="0" advAuto="0" spid="686" grpId="3"/>
      <p:bldP build="whole" bldLvl="1" animBg="1" rev="0" advAuto="0" spid="703" grpId="5"/>
      <p:bldP build="whole" bldLvl="1" animBg="1" rev="0" advAuto="0" spid="700" grpId="8"/>
      <p:bldP build="whole" bldLvl="1" animBg="1" rev="0" advAuto="0" spid="680" grpId="1"/>
    </p:bldLst>
  </p:timing>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712" name="Group 712"/>
          <p:cNvGrpSpPr/>
          <p:nvPr/>
        </p:nvGrpSpPr>
        <p:grpSpPr>
          <a:xfrm>
            <a:off x="1799093" y="4769918"/>
            <a:ext cx="4834396" cy="823638"/>
            <a:chOff x="0" y="0"/>
            <a:chExt cx="4834394" cy="823637"/>
          </a:xfrm>
        </p:grpSpPr>
        <p:pic>
          <p:nvPicPr>
            <p:cNvPr id="710" name="image6.png" descr="Time 128x128.png"/>
            <p:cNvPicPr/>
            <p:nvPr/>
          </p:nvPicPr>
          <p:blipFill>
            <a:blip r:embed="rId3">
              <a:extLst/>
            </a:blip>
            <a:stretch>
              <a:fillRect/>
            </a:stretch>
          </p:blipFill>
          <p:spPr>
            <a:xfrm>
              <a:off x="0" y="0"/>
              <a:ext cx="823638" cy="823638"/>
            </a:xfrm>
            <a:prstGeom prst="rect">
              <a:avLst/>
            </a:prstGeom>
            <a:ln w="12700" cap="flat">
              <a:noFill/>
              <a:miter lim="400000"/>
            </a:ln>
            <a:effectLst/>
          </p:spPr>
        </p:pic>
        <p:sp>
          <p:nvSpPr>
            <p:cNvPr id="711" name="Shape 711"/>
            <p:cNvSpPr/>
            <p:nvPr/>
          </p:nvSpPr>
          <p:spPr>
            <a:xfrm>
              <a:off x="1072282" y="4007"/>
              <a:ext cx="3762113" cy="802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00685D"/>
                  </a:solidFill>
                  <a:latin typeface="Calibri"/>
                  <a:ea typeface="Calibri"/>
                  <a:cs typeface="Calibri"/>
                  <a:sym typeface="Calibri"/>
                </a:defRPr>
              </a:lvl1pPr>
            </a:lstStyle>
            <a:p>
              <a:pPr lvl="0">
                <a:defRPr b="0" sz="1800">
                  <a:solidFill>
                    <a:srgbClr val="000000"/>
                  </a:solidFill>
                </a:defRPr>
              </a:pPr>
              <a:r>
                <a:rPr b="1" sz="3600">
                  <a:solidFill>
                    <a:srgbClr val="00685D"/>
                  </a:solidFill>
                </a:rPr>
                <a:t>Provision New VM</a:t>
              </a:r>
            </a:p>
          </p:txBody>
        </p:sp>
      </p:grpSp>
      <p:grpSp>
        <p:nvGrpSpPr>
          <p:cNvPr id="715" name="Group 715"/>
          <p:cNvGrpSpPr/>
          <p:nvPr/>
        </p:nvGrpSpPr>
        <p:grpSpPr>
          <a:xfrm>
            <a:off x="1775818" y="5833361"/>
            <a:ext cx="6465403" cy="823638"/>
            <a:chOff x="0" y="0"/>
            <a:chExt cx="6465402" cy="823637"/>
          </a:xfrm>
        </p:grpSpPr>
        <p:pic>
          <p:nvPicPr>
            <p:cNvPr id="713" name="image6.png" descr="Time 128x128.png"/>
            <p:cNvPicPr/>
            <p:nvPr/>
          </p:nvPicPr>
          <p:blipFill>
            <a:blip r:embed="rId3">
              <a:extLst/>
            </a:blip>
            <a:stretch>
              <a:fillRect/>
            </a:stretch>
          </p:blipFill>
          <p:spPr>
            <a:xfrm>
              <a:off x="0" y="0"/>
              <a:ext cx="823638" cy="823638"/>
            </a:xfrm>
            <a:prstGeom prst="rect">
              <a:avLst/>
            </a:prstGeom>
            <a:ln w="12700" cap="flat">
              <a:noFill/>
              <a:miter lim="400000"/>
            </a:ln>
            <a:effectLst/>
          </p:spPr>
        </p:pic>
        <p:sp>
          <p:nvSpPr>
            <p:cNvPr id="714" name="Shape 714"/>
            <p:cNvSpPr/>
            <p:nvPr/>
          </p:nvSpPr>
          <p:spPr>
            <a:xfrm>
              <a:off x="1072282" y="4007"/>
              <a:ext cx="5393121" cy="802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00685D"/>
                  </a:solidFill>
                  <a:latin typeface="Calibri"/>
                  <a:ea typeface="Calibri"/>
                  <a:cs typeface="Calibri"/>
                  <a:sym typeface="Calibri"/>
                </a:defRPr>
              </a:lvl1pPr>
            </a:lstStyle>
            <a:p>
              <a:pPr lvl="0">
                <a:defRPr b="0" sz="1800">
                  <a:solidFill>
                    <a:srgbClr val="000000"/>
                  </a:solidFill>
                </a:defRPr>
              </a:pPr>
              <a:r>
                <a:rPr b="1" sz="3600">
                  <a:solidFill>
                    <a:srgbClr val="00685D"/>
                  </a:solidFill>
                </a:rPr>
                <a:t>Install Application Runtime</a:t>
              </a:r>
            </a:p>
          </p:txBody>
        </p:sp>
      </p:grpSp>
      <p:grpSp>
        <p:nvGrpSpPr>
          <p:cNvPr id="718" name="Group 718"/>
          <p:cNvGrpSpPr/>
          <p:nvPr/>
        </p:nvGrpSpPr>
        <p:grpSpPr>
          <a:xfrm>
            <a:off x="1777818" y="6896806"/>
            <a:ext cx="4932176" cy="831921"/>
            <a:chOff x="0" y="0"/>
            <a:chExt cx="4932174" cy="831919"/>
          </a:xfrm>
        </p:grpSpPr>
        <p:pic>
          <p:nvPicPr>
            <p:cNvPr id="716" name="image6.png" descr="Time 128x128.png"/>
            <p:cNvPicPr/>
            <p:nvPr/>
          </p:nvPicPr>
          <p:blipFill>
            <a:blip r:embed="rId3">
              <a:extLst/>
            </a:blip>
            <a:stretch>
              <a:fillRect/>
            </a:stretch>
          </p:blipFill>
          <p:spPr>
            <a:xfrm>
              <a:off x="0" y="0"/>
              <a:ext cx="823638" cy="823638"/>
            </a:xfrm>
            <a:prstGeom prst="rect">
              <a:avLst/>
            </a:prstGeom>
            <a:ln w="12700" cap="flat">
              <a:noFill/>
              <a:miter lim="400000"/>
            </a:ln>
            <a:effectLst/>
          </p:spPr>
        </p:pic>
        <p:sp>
          <p:nvSpPr>
            <p:cNvPr id="717" name="Shape 717"/>
            <p:cNvSpPr/>
            <p:nvPr/>
          </p:nvSpPr>
          <p:spPr>
            <a:xfrm>
              <a:off x="1072282" y="29280"/>
              <a:ext cx="3859893" cy="802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00685D"/>
                  </a:solidFill>
                  <a:latin typeface="Calibri"/>
                  <a:ea typeface="Calibri"/>
                  <a:cs typeface="Calibri"/>
                  <a:sym typeface="Calibri"/>
                </a:defRPr>
              </a:lvl1pPr>
            </a:lstStyle>
            <a:p>
              <a:pPr lvl="0">
                <a:defRPr b="0" sz="1800">
                  <a:solidFill>
                    <a:srgbClr val="000000"/>
                  </a:solidFill>
                </a:defRPr>
              </a:pPr>
              <a:r>
                <a:rPr b="1" sz="3600">
                  <a:solidFill>
                    <a:srgbClr val="00685D"/>
                  </a:solidFill>
                </a:rPr>
                <a:t>Deploy Application</a:t>
              </a:r>
            </a:p>
          </p:txBody>
        </p:sp>
      </p:grpSp>
      <p:grpSp>
        <p:nvGrpSpPr>
          <p:cNvPr id="721" name="Group 721"/>
          <p:cNvGrpSpPr/>
          <p:nvPr/>
        </p:nvGrpSpPr>
        <p:grpSpPr>
          <a:xfrm>
            <a:off x="1803095" y="7932928"/>
            <a:ext cx="8956117" cy="831921"/>
            <a:chOff x="0" y="0"/>
            <a:chExt cx="8956115" cy="831919"/>
          </a:xfrm>
        </p:grpSpPr>
        <p:pic>
          <p:nvPicPr>
            <p:cNvPr id="719" name="image6.png" descr="Time 128x128.png"/>
            <p:cNvPicPr/>
            <p:nvPr/>
          </p:nvPicPr>
          <p:blipFill>
            <a:blip r:embed="rId3">
              <a:extLst/>
            </a:blip>
            <a:stretch>
              <a:fillRect/>
            </a:stretch>
          </p:blipFill>
          <p:spPr>
            <a:xfrm>
              <a:off x="0" y="0"/>
              <a:ext cx="823638" cy="823638"/>
            </a:xfrm>
            <a:prstGeom prst="rect">
              <a:avLst/>
            </a:prstGeom>
            <a:ln w="12700" cap="flat">
              <a:noFill/>
              <a:miter lim="400000"/>
            </a:ln>
            <a:effectLst/>
          </p:spPr>
        </p:pic>
        <p:sp>
          <p:nvSpPr>
            <p:cNvPr id="720" name="Shape 720"/>
            <p:cNvSpPr/>
            <p:nvPr/>
          </p:nvSpPr>
          <p:spPr>
            <a:xfrm>
              <a:off x="1072282" y="29280"/>
              <a:ext cx="7883834" cy="802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00685D"/>
                  </a:solidFill>
                  <a:latin typeface="Calibri"/>
                  <a:ea typeface="Calibri"/>
                  <a:cs typeface="Calibri"/>
                  <a:sym typeface="Calibri"/>
                </a:defRPr>
              </a:lvl1pPr>
            </a:lstStyle>
            <a:p>
              <a:pPr lvl="0">
                <a:defRPr b="0" sz="1800">
                  <a:solidFill>
                    <a:srgbClr val="000000"/>
                  </a:solidFill>
                </a:defRPr>
              </a:pPr>
              <a:r>
                <a:rPr b="1" sz="3600">
                  <a:solidFill>
                    <a:srgbClr val="00685D"/>
                  </a:solidFill>
                </a:rPr>
                <a:t>Configure Load Balancer / Update Route</a:t>
              </a:r>
            </a:p>
          </p:txBody>
        </p:sp>
      </p:grpSp>
      <p:grpSp>
        <p:nvGrpSpPr>
          <p:cNvPr id="724" name="Group 724"/>
          <p:cNvGrpSpPr/>
          <p:nvPr/>
        </p:nvGrpSpPr>
        <p:grpSpPr>
          <a:xfrm>
            <a:off x="1777815" y="8983308"/>
            <a:ext cx="7110127" cy="906003"/>
            <a:chOff x="0" y="0"/>
            <a:chExt cx="7110125" cy="906001"/>
          </a:xfrm>
        </p:grpSpPr>
        <p:pic>
          <p:nvPicPr>
            <p:cNvPr id="722" name="image6.png" descr="Time 128x128.png"/>
            <p:cNvPicPr/>
            <p:nvPr/>
          </p:nvPicPr>
          <p:blipFill>
            <a:blip r:embed="rId3">
              <a:extLst/>
            </a:blip>
            <a:stretch>
              <a:fillRect/>
            </a:stretch>
          </p:blipFill>
          <p:spPr>
            <a:xfrm>
              <a:off x="0" y="0"/>
              <a:ext cx="823638" cy="906002"/>
            </a:xfrm>
            <a:prstGeom prst="rect">
              <a:avLst/>
            </a:prstGeom>
            <a:ln w="12700" cap="flat">
              <a:noFill/>
              <a:miter lim="400000"/>
            </a:ln>
            <a:effectLst/>
          </p:spPr>
        </p:pic>
        <p:sp>
          <p:nvSpPr>
            <p:cNvPr id="723" name="Shape 723"/>
            <p:cNvSpPr/>
            <p:nvPr/>
          </p:nvSpPr>
          <p:spPr>
            <a:xfrm>
              <a:off x="1072282" y="19565"/>
              <a:ext cx="6037844" cy="802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00685D"/>
                  </a:solidFill>
                  <a:latin typeface="Calibri"/>
                  <a:ea typeface="Calibri"/>
                  <a:cs typeface="Calibri"/>
                  <a:sym typeface="Calibri"/>
                </a:defRPr>
              </a:lvl1pPr>
            </a:lstStyle>
            <a:p>
              <a:pPr lvl="0">
                <a:defRPr b="0" sz="1800">
                  <a:solidFill>
                    <a:srgbClr val="000000"/>
                  </a:solidFill>
                </a:defRPr>
              </a:pPr>
              <a:r>
                <a:rPr b="1" sz="3600">
                  <a:solidFill>
                    <a:srgbClr val="00685D"/>
                  </a:solidFill>
                </a:rPr>
                <a:t>Configure Service Connectivity</a:t>
              </a:r>
            </a:p>
          </p:txBody>
        </p:sp>
      </p:grpSp>
      <p:grpSp>
        <p:nvGrpSpPr>
          <p:cNvPr id="727" name="Group 727"/>
          <p:cNvGrpSpPr/>
          <p:nvPr/>
        </p:nvGrpSpPr>
        <p:grpSpPr>
          <a:xfrm>
            <a:off x="1752546" y="10131571"/>
            <a:ext cx="4762958" cy="823638"/>
            <a:chOff x="0" y="0"/>
            <a:chExt cx="4762957" cy="823637"/>
          </a:xfrm>
        </p:grpSpPr>
        <p:pic>
          <p:nvPicPr>
            <p:cNvPr id="725" name="image6.png" descr="Time 128x128.png"/>
            <p:cNvPicPr/>
            <p:nvPr/>
          </p:nvPicPr>
          <p:blipFill>
            <a:blip r:embed="rId3">
              <a:extLst/>
            </a:blip>
            <a:stretch>
              <a:fillRect/>
            </a:stretch>
          </p:blipFill>
          <p:spPr>
            <a:xfrm>
              <a:off x="0" y="0"/>
              <a:ext cx="823638" cy="823638"/>
            </a:xfrm>
            <a:prstGeom prst="rect">
              <a:avLst/>
            </a:prstGeom>
            <a:ln w="12700" cap="flat">
              <a:noFill/>
              <a:miter lim="400000"/>
            </a:ln>
            <a:effectLst/>
          </p:spPr>
        </p:pic>
        <p:sp>
          <p:nvSpPr>
            <p:cNvPr id="726" name="Shape 726"/>
            <p:cNvSpPr/>
            <p:nvPr/>
          </p:nvSpPr>
          <p:spPr>
            <a:xfrm>
              <a:off x="1072282" y="4007"/>
              <a:ext cx="3690676" cy="802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00685D"/>
                  </a:solidFill>
                  <a:latin typeface="Calibri"/>
                  <a:ea typeface="Calibri"/>
                  <a:cs typeface="Calibri"/>
                  <a:sym typeface="Calibri"/>
                </a:defRPr>
              </a:lvl1pPr>
            </a:lstStyle>
            <a:p>
              <a:pPr lvl="0">
                <a:defRPr b="0" sz="1800">
                  <a:solidFill>
                    <a:srgbClr val="000000"/>
                  </a:solidFill>
                </a:defRPr>
              </a:pPr>
              <a:r>
                <a:rPr b="1" sz="3600">
                  <a:solidFill>
                    <a:srgbClr val="00685D"/>
                  </a:solidFill>
                </a:rPr>
                <a:t>Configure Firewall</a:t>
              </a:r>
            </a:p>
          </p:txBody>
        </p:sp>
      </p:grpSp>
      <p:sp>
        <p:nvSpPr>
          <p:cNvPr id="728" name="Shape 728"/>
          <p:cNvSpPr/>
          <p:nvPr/>
        </p:nvSpPr>
        <p:spPr>
          <a:xfrm flipH="1">
            <a:off x="12182521" y="2678756"/>
            <a:ext cx="75827" cy="9325114"/>
          </a:xfrm>
          <a:prstGeom prst="line">
            <a:avLst/>
          </a:prstGeom>
          <a:ln w="25400">
            <a:solidFill>
              <a:srgbClr val="A6A6A6"/>
            </a:solidFill>
          </a:ln>
        </p:spPr>
        <p:txBody>
          <a:bodyPr lIns="121919" tIns="121919" rIns="121919" bIns="121919"/>
          <a:lstStyle/>
          <a:p>
            <a:pPr lvl="0" algn="l" defTabSz="457200">
              <a:defRPr sz="3200">
                <a:latin typeface="Helvetica"/>
                <a:ea typeface="Helvetica"/>
                <a:cs typeface="Helvetica"/>
                <a:sym typeface="Helvetica"/>
              </a:defRPr>
            </a:pPr>
          </a:p>
        </p:txBody>
      </p:sp>
      <p:pic>
        <p:nvPicPr>
          <p:cNvPr id="729" name="image7.png"/>
          <p:cNvPicPr/>
          <p:nvPr/>
        </p:nvPicPr>
        <p:blipFill>
          <a:blip r:embed="rId4">
            <a:extLst/>
          </a:blip>
          <a:stretch>
            <a:fillRect/>
          </a:stretch>
        </p:blipFill>
        <p:spPr>
          <a:xfrm>
            <a:off x="8722688" y="2624170"/>
            <a:ext cx="3230881" cy="1615441"/>
          </a:xfrm>
          <a:prstGeom prst="rect">
            <a:avLst/>
          </a:prstGeom>
          <a:ln w="12700">
            <a:miter lim="400000"/>
          </a:ln>
        </p:spPr>
      </p:pic>
      <p:grpSp>
        <p:nvGrpSpPr>
          <p:cNvPr id="732" name="Group 732"/>
          <p:cNvGrpSpPr/>
          <p:nvPr/>
        </p:nvGrpSpPr>
        <p:grpSpPr>
          <a:xfrm>
            <a:off x="13319890" y="7061229"/>
            <a:ext cx="2435894" cy="802641"/>
            <a:chOff x="0" y="0"/>
            <a:chExt cx="2435892" cy="802639"/>
          </a:xfrm>
        </p:grpSpPr>
        <p:sp>
          <p:nvSpPr>
            <p:cNvPr id="730" name="Shape 730"/>
            <p:cNvSpPr/>
            <p:nvPr/>
          </p:nvSpPr>
          <p:spPr>
            <a:xfrm>
              <a:off x="800831" y="0"/>
              <a:ext cx="1635062" cy="802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00685D"/>
                  </a:solidFill>
                  <a:latin typeface="Calibri"/>
                  <a:ea typeface="Calibri"/>
                  <a:cs typeface="Calibri"/>
                  <a:sym typeface="Calibri"/>
                </a:defRPr>
              </a:lvl1pPr>
            </a:lstStyle>
            <a:p>
              <a:pPr lvl="0">
                <a:defRPr b="0" sz="1800">
                  <a:solidFill>
                    <a:srgbClr val="000000"/>
                  </a:solidFill>
                </a:defRPr>
              </a:pPr>
              <a:r>
                <a:rPr b="1" sz="3600">
                  <a:solidFill>
                    <a:srgbClr val="00685D"/>
                  </a:solidFill>
                </a:rPr>
                <a:t>cf scale</a:t>
              </a:r>
            </a:p>
          </p:txBody>
        </p:sp>
        <p:sp>
          <p:nvSpPr>
            <p:cNvPr id="731" name="Shape 731"/>
            <p:cNvSpPr/>
            <p:nvPr/>
          </p:nvSpPr>
          <p:spPr>
            <a:xfrm>
              <a:off x="0" y="168101"/>
              <a:ext cx="631873" cy="631788"/>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16F3B"/>
            </a:solidFill>
            <a:ln w="12700" cap="flat">
              <a:noFill/>
              <a:miter lim="400000"/>
            </a:ln>
            <a:effectLst/>
          </p:spPr>
          <p:txBody>
            <a:bodyPr wrap="square" lIns="121919" tIns="121919" rIns="121919" bIns="121919" numCol="1" anchor="ctr">
              <a:noAutofit/>
            </a:bodyPr>
            <a:lstStyle/>
            <a:p>
              <a:pPr lvl="0" defTabSz="914400">
                <a:defRPr sz="4800">
                  <a:solidFill>
                    <a:srgbClr val="FFFFFF"/>
                  </a:solidFill>
                  <a:latin typeface="Arial"/>
                  <a:ea typeface="Arial"/>
                  <a:cs typeface="Arial"/>
                  <a:sym typeface="Arial"/>
                </a:defRPr>
              </a:pPr>
            </a:p>
          </p:txBody>
        </p:sp>
      </p:grpSp>
      <p:sp>
        <p:nvSpPr>
          <p:cNvPr id="733" name="Shape 733"/>
          <p:cNvSpPr/>
          <p:nvPr/>
        </p:nvSpPr>
        <p:spPr>
          <a:xfrm>
            <a:off x="17002218" y="467912"/>
            <a:ext cx="6764784" cy="863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cap="small">
                <a:solidFill>
                  <a:srgbClr val="53585F"/>
                </a:solidFill>
              </a:defRPr>
            </a:lvl1pPr>
          </a:lstStyle>
          <a:p>
            <a:pPr lvl="0">
              <a:defRPr cap="none" sz="1800">
                <a:solidFill>
                  <a:srgbClr val="000000"/>
                </a:solidFill>
              </a:defRPr>
            </a:pPr>
            <a:r>
              <a:rPr cap="small" sz="5000">
                <a:solidFill>
                  <a:srgbClr val="53585F"/>
                </a:solidFill>
              </a:rPr>
              <a:t>Scaling an Application</a:t>
            </a:r>
          </a:p>
        </p:txBody>
      </p:sp>
      <p:sp>
        <p:nvSpPr>
          <p:cNvPr id="734" name="Shape 734"/>
          <p:cNvSpPr/>
          <p:nvPr/>
        </p:nvSpPr>
        <p:spPr>
          <a:xfrm>
            <a:off x="21006950" y="1240367"/>
            <a:ext cx="2792494" cy="482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cap="small" sz="2500">
                <a:solidFill>
                  <a:srgbClr val="53585F"/>
                </a:solidFill>
                <a:latin typeface="Helvetica"/>
                <a:ea typeface="Helvetica"/>
                <a:cs typeface="Helvetica"/>
                <a:sym typeface="Helvetica"/>
              </a:defRPr>
            </a:lvl1pPr>
          </a:lstStyle>
          <a:p>
            <a:pPr lvl="0">
              <a:defRPr b="0" cap="none" sz="1800">
                <a:solidFill>
                  <a:srgbClr val="000000"/>
                </a:solidFill>
              </a:defRPr>
            </a:pPr>
            <a:r>
              <a:rPr b="1" cap="small" sz="2500">
                <a:solidFill>
                  <a:srgbClr val="53585F"/>
                </a:solidFill>
              </a:rPr>
              <a:t>IaaS versus PaaS</a:t>
            </a:r>
          </a:p>
        </p:txBody>
      </p:sp>
      <p:sp>
        <p:nvSpPr>
          <p:cNvPr id="735" name="Shape 735"/>
          <p:cNvSpPr/>
          <p:nvPr/>
        </p:nvSpPr>
        <p:spPr>
          <a:xfrm>
            <a:off x="19779211" y="2608930"/>
            <a:ext cx="4084321" cy="16459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l">
              <a:defRPr sz="1800"/>
            </a:pPr>
            <a:r>
              <a:rPr sz="5000">
                <a:solidFill>
                  <a:srgbClr val="10786D"/>
                </a:solidFill>
                <a:latin typeface="FreightSans Pro Medium"/>
                <a:ea typeface="FreightSans Pro Medium"/>
                <a:cs typeface="FreightSans Pro Medium"/>
                <a:sym typeface="FreightSans Pro Medium"/>
              </a:rPr>
              <a:t>Pivotal</a:t>
            </a:r>
            <a:endParaRPr sz="5000">
              <a:solidFill>
                <a:srgbClr val="10786D"/>
              </a:solidFill>
              <a:latin typeface="FreightSans Pro Medium"/>
              <a:ea typeface="FreightSans Pro Medium"/>
              <a:cs typeface="FreightSans Pro Medium"/>
              <a:sym typeface="FreightSans Pro Medium"/>
            </a:endParaRPr>
          </a:p>
          <a:p>
            <a:pPr lvl="0" algn="l">
              <a:defRPr sz="1800"/>
            </a:pPr>
            <a:r>
              <a:rPr sz="5000">
                <a:solidFill>
                  <a:srgbClr val="10786D"/>
                </a:solidFill>
                <a:latin typeface="FreightSans Pro Semibold"/>
                <a:ea typeface="FreightSans Pro Semibold"/>
                <a:cs typeface="FreightSans Pro Semibold"/>
                <a:sym typeface="FreightSans Pro Semibold"/>
              </a:rPr>
              <a:t>Cloud Foundry</a:t>
            </a:r>
          </a:p>
        </p:txBody>
      </p:sp>
    </p:spTree>
  </p:cSld>
  <p:clrMapOvr>
    <a:masterClrMapping/>
  </p:clrMapOvr>
  <p:transition spd="med"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4" presetID="2" grpId="1" fill="hold">
                                  <p:stCondLst>
                                    <p:cond delay="0"/>
                                  </p:stCondLst>
                                  <p:iterate type="el" backwards="0">
                                    <p:tmAbs val="0"/>
                                  </p:iterate>
                                  <p:childTnLst>
                                    <p:set>
                                      <p:cBhvr>
                                        <p:cTn id="6" fill="hold"/>
                                        <p:tgtEl>
                                          <p:spTgt spid="712"/>
                                        </p:tgtEl>
                                        <p:attrNameLst>
                                          <p:attrName>style.visibility</p:attrName>
                                        </p:attrNameLst>
                                      </p:cBhvr>
                                      <p:to>
                                        <p:strVal val="visible"/>
                                      </p:to>
                                    </p:set>
                                    <p:anim calcmode="lin" valueType="num">
                                      <p:cBhvr>
                                        <p:cTn id="7" dur="500" fill="hold"/>
                                        <p:tgtEl>
                                          <p:spTgt spid="712"/>
                                        </p:tgtEl>
                                        <p:attrNameLst>
                                          <p:attrName>ppt_x</p:attrName>
                                        </p:attrNameLst>
                                      </p:cBhvr>
                                      <p:tavLst>
                                        <p:tav tm="0">
                                          <p:val>
                                            <p:strVal val="#ppt_x"/>
                                          </p:val>
                                        </p:tav>
                                        <p:tav tm="100000">
                                          <p:val>
                                            <p:strVal val="#ppt_x"/>
                                          </p:val>
                                        </p:tav>
                                      </p:tavLst>
                                    </p:anim>
                                    <p:anim calcmode="lin" valueType="num">
                                      <p:cBhvr>
                                        <p:cTn id="8" dur="500" fill="hold"/>
                                        <p:tgtEl>
                                          <p:spTgt spid="7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nodeType="clickEffect" presetClass="entr" presetSubtype="4" presetID="2" grpId="2" fill="hold">
                                  <p:stCondLst>
                                    <p:cond delay="0"/>
                                  </p:stCondLst>
                                  <p:iterate type="el" backwards="0">
                                    <p:tmAbs val="0"/>
                                  </p:iterate>
                                  <p:childTnLst>
                                    <p:set>
                                      <p:cBhvr>
                                        <p:cTn id="12" fill="hold"/>
                                        <p:tgtEl>
                                          <p:spTgt spid="715"/>
                                        </p:tgtEl>
                                        <p:attrNameLst>
                                          <p:attrName>style.visibility</p:attrName>
                                        </p:attrNameLst>
                                      </p:cBhvr>
                                      <p:to>
                                        <p:strVal val="visible"/>
                                      </p:to>
                                    </p:set>
                                    <p:anim calcmode="lin" valueType="num">
                                      <p:cBhvr>
                                        <p:cTn id="13" dur="500" fill="hold"/>
                                        <p:tgtEl>
                                          <p:spTgt spid="715"/>
                                        </p:tgtEl>
                                        <p:attrNameLst>
                                          <p:attrName>ppt_x</p:attrName>
                                        </p:attrNameLst>
                                      </p:cBhvr>
                                      <p:tavLst>
                                        <p:tav tm="0">
                                          <p:val>
                                            <p:strVal val="#ppt_x"/>
                                          </p:val>
                                        </p:tav>
                                        <p:tav tm="100000">
                                          <p:val>
                                            <p:strVal val="#ppt_x"/>
                                          </p:val>
                                        </p:tav>
                                      </p:tavLst>
                                    </p:anim>
                                    <p:anim calcmode="lin" valueType="num">
                                      <p:cBhvr>
                                        <p:cTn id="14" dur="500" fill="hold"/>
                                        <p:tgtEl>
                                          <p:spTgt spid="7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nodeType="clickEffect" presetClass="entr" presetSubtype="4" presetID="2" grpId="3" fill="hold">
                                  <p:stCondLst>
                                    <p:cond delay="0"/>
                                  </p:stCondLst>
                                  <p:iterate type="el" backwards="0">
                                    <p:tmAbs val="0"/>
                                  </p:iterate>
                                  <p:childTnLst>
                                    <p:set>
                                      <p:cBhvr>
                                        <p:cTn id="18" fill="hold"/>
                                        <p:tgtEl>
                                          <p:spTgt spid="718"/>
                                        </p:tgtEl>
                                        <p:attrNameLst>
                                          <p:attrName>style.visibility</p:attrName>
                                        </p:attrNameLst>
                                      </p:cBhvr>
                                      <p:to>
                                        <p:strVal val="visible"/>
                                      </p:to>
                                    </p:set>
                                    <p:anim calcmode="lin" valueType="num">
                                      <p:cBhvr>
                                        <p:cTn id="19" dur="500" fill="hold"/>
                                        <p:tgtEl>
                                          <p:spTgt spid="718"/>
                                        </p:tgtEl>
                                        <p:attrNameLst>
                                          <p:attrName>ppt_x</p:attrName>
                                        </p:attrNameLst>
                                      </p:cBhvr>
                                      <p:tavLst>
                                        <p:tav tm="0">
                                          <p:val>
                                            <p:strVal val="#ppt_x"/>
                                          </p:val>
                                        </p:tav>
                                        <p:tav tm="100000">
                                          <p:val>
                                            <p:strVal val="#ppt_x"/>
                                          </p:val>
                                        </p:tav>
                                      </p:tavLst>
                                    </p:anim>
                                    <p:anim calcmode="lin" valueType="num">
                                      <p:cBhvr>
                                        <p:cTn id="20" dur="500" fill="hold"/>
                                        <p:tgtEl>
                                          <p:spTgt spid="71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nodeType="clickEffect" presetClass="entr" presetSubtype="4" presetID="2" grpId="4" fill="hold">
                                  <p:stCondLst>
                                    <p:cond delay="0"/>
                                  </p:stCondLst>
                                  <p:iterate type="el" backwards="0">
                                    <p:tmAbs val="0"/>
                                  </p:iterate>
                                  <p:childTnLst>
                                    <p:set>
                                      <p:cBhvr>
                                        <p:cTn id="24" fill="hold"/>
                                        <p:tgtEl>
                                          <p:spTgt spid="721"/>
                                        </p:tgtEl>
                                        <p:attrNameLst>
                                          <p:attrName>style.visibility</p:attrName>
                                        </p:attrNameLst>
                                      </p:cBhvr>
                                      <p:to>
                                        <p:strVal val="visible"/>
                                      </p:to>
                                    </p:set>
                                    <p:anim calcmode="lin" valueType="num">
                                      <p:cBhvr>
                                        <p:cTn id="25" dur="500" fill="hold"/>
                                        <p:tgtEl>
                                          <p:spTgt spid="721"/>
                                        </p:tgtEl>
                                        <p:attrNameLst>
                                          <p:attrName>ppt_x</p:attrName>
                                        </p:attrNameLst>
                                      </p:cBhvr>
                                      <p:tavLst>
                                        <p:tav tm="0">
                                          <p:val>
                                            <p:strVal val="#ppt_x"/>
                                          </p:val>
                                        </p:tav>
                                        <p:tav tm="100000">
                                          <p:val>
                                            <p:strVal val="#ppt_x"/>
                                          </p:val>
                                        </p:tav>
                                      </p:tavLst>
                                    </p:anim>
                                    <p:anim calcmode="lin" valueType="num">
                                      <p:cBhvr>
                                        <p:cTn id="26" dur="500" fill="hold"/>
                                        <p:tgtEl>
                                          <p:spTgt spid="72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nodeType="clickEffect" presetClass="entr" presetSubtype="4" presetID="2" grpId="5" fill="hold">
                                  <p:stCondLst>
                                    <p:cond delay="0"/>
                                  </p:stCondLst>
                                  <p:iterate type="el" backwards="0">
                                    <p:tmAbs val="0"/>
                                  </p:iterate>
                                  <p:childTnLst>
                                    <p:set>
                                      <p:cBhvr>
                                        <p:cTn id="30" fill="hold"/>
                                        <p:tgtEl>
                                          <p:spTgt spid="724"/>
                                        </p:tgtEl>
                                        <p:attrNameLst>
                                          <p:attrName>style.visibility</p:attrName>
                                        </p:attrNameLst>
                                      </p:cBhvr>
                                      <p:to>
                                        <p:strVal val="visible"/>
                                      </p:to>
                                    </p:set>
                                    <p:anim calcmode="lin" valueType="num">
                                      <p:cBhvr>
                                        <p:cTn id="31" dur="500" fill="hold"/>
                                        <p:tgtEl>
                                          <p:spTgt spid="724"/>
                                        </p:tgtEl>
                                        <p:attrNameLst>
                                          <p:attrName>ppt_x</p:attrName>
                                        </p:attrNameLst>
                                      </p:cBhvr>
                                      <p:tavLst>
                                        <p:tav tm="0">
                                          <p:val>
                                            <p:strVal val="#ppt_x"/>
                                          </p:val>
                                        </p:tav>
                                        <p:tav tm="100000">
                                          <p:val>
                                            <p:strVal val="#ppt_x"/>
                                          </p:val>
                                        </p:tav>
                                      </p:tavLst>
                                    </p:anim>
                                    <p:anim calcmode="lin" valueType="num">
                                      <p:cBhvr>
                                        <p:cTn id="32" dur="500" fill="hold"/>
                                        <p:tgtEl>
                                          <p:spTgt spid="72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nodeType="clickEffect" presetClass="entr" presetSubtype="4" presetID="2" grpId="6" fill="hold">
                                  <p:stCondLst>
                                    <p:cond delay="0"/>
                                  </p:stCondLst>
                                  <p:iterate type="el" backwards="0">
                                    <p:tmAbs val="0"/>
                                  </p:iterate>
                                  <p:childTnLst>
                                    <p:set>
                                      <p:cBhvr>
                                        <p:cTn id="36" fill="hold"/>
                                        <p:tgtEl>
                                          <p:spTgt spid="727"/>
                                        </p:tgtEl>
                                        <p:attrNameLst>
                                          <p:attrName>style.visibility</p:attrName>
                                        </p:attrNameLst>
                                      </p:cBhvr>
                                      <p:to>
                                        <p:strVal val="visible"/>
                                      </p:to>
                                    </p:set>
                                    <p:anim calcmode="lin" valueType="num">
                                      <p:cBhvr>
                                        <p:cTn id="37" dur="500" fill="hold"/>
                                        <p:tgtEl>
                                          <p:spTgt spid="727"/>
                                        </p:tgtEl>
                                        <p:attrNameLst>
                                          <p:attrName>ppt_x</p:attrName>
                                        </p:attrNameLst>
                                      </p:cBhvr>
                                      <p:tavLst>
                                        <p:tav tm="0">
                                          <p:val>
                                            <p:strVal val="#ppt_x"/>
                                          </p:val>
                                        </p:tav>
                                        <p:tav tm="100000">
                                          <p:val>
                                            <p:strVal val="#ppt_x"/>
                                          </p:val>
                                        </p:tav>
                                      </p:tavLst>
                                    </p:anim>
                                    <p:anim calcmode="lin" valueType="num">
                                      <p:cBhvr>
                                        <p:cTn id="38" dur="500" fill="hold"/>
                                        <p:tgtEl>
                                          <p:spTgt spid="72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nodeType="clickEffect" presetClass="entr" presetSubtype="4" presetID="2" grpId="7" fill="hold">
                                  <p:stCondLst>
                                    <p:cond delay="0"/>
                                  </p:stCondLst>
                                  <p:iterate type="el" backwards="0">
                                    <p:tmAbs val="0"/>
                                  </p:iterate>
                                  <p:childTnLst>
                                    <p:set>
                                      <p:cBhvr>
                                        <p:cTn id="42" fill="hold"/>
                                        <p:tgtEl>
                                          <p:spTgt spid="732"/>
                                        </p:tgtEl>
                                        <p:attrNameLst>
                                          <p:attrName>style.visibility</p:attrName>
                                        </p:attrNameLst>
                                      </p:cBhvr>
                                      <p:to>
                                        <p:strVal val="visible"/>
                                      </p:to>
                                    </p:set>
                                    <p:anim calcmode="lin" valueType="num">
                                      <p:cBhvr>
                                        <p:cTn id="43" dur="500" fill="hold"/>
                                        <p:tgtEl>
                                          <p:spTgt spid="732"/>
                                        </p:tgtEl>
                                        <p:attrNameLst>
                                          <p:attrName>ppt_x</p:attrName>
                                        </p:attrNameLst>
                                      </p:cBhvr>
                                      <p:tavLst>
                                        <p:tav tm="0">
                                          <p:val>
                                            <p:strVal val="#ppt_x"/>
                                          </p:val>
                                        </p:tav>
                                        <p:tav tm="100000">
                                          <p:val>
                                            <p:strVal val="#ppt_x"/>
                                          </p:val>
                                        </p:tav>
                                      </p:tavLst>
                                    </p:anim>
                                    <p:anim calcmode="lin" valueType="num">
                                      <p:cBhvr>
                                        <p:cTn id="44" dur="500" fill="hold"/>
                                        <p:tgtEl>
                                          <p:spTgt spid="7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15" grpId="2"/>
      <p:bldP build="whole" bldLvl="1" animBg="1" rev="0" advAuto="0" spid="727" grpId="6"/>
      <p:bldP build="whole" bldLvl="1" animBg="1" rev="0" advAuto="0" spid="712" grpId="1"/>
      <p:bldP build="whole" bldLvl="1" animBg="1" rev="0" advAuto="0" spid="721" grpId="4"/>
      <p:bldP build="whole" bldLvl="1" animBg="1" rev="0" advAuto="0" spid="724" grpId="5"/>
      <p:bldP build="whole" bldLvl="1" animBg="1" rev="0" advAuto="0" spid="718" grpId="3"/>
      <p:bldP build="whole" bldLvl="1" animBg="1" rev="0" advAuto="0" spid="732" grpId="7"/>
    </p:bldLst>
  </p:timing>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39" name="image102.jpg" descr="Provisioning_workflow.jpg"/>
          <p:cNvPicPr/>
          <p:nvPr/>
        </p:nvPicPr>
        <p:blipFill>
          <a:blip r:embed="rId3">
            <a:extLst/>
          </a:blip>
          <a:stretch>
            <a:fillRect/>
          </a:stretch>
        </p:blipFill>
        <p:spPr>
          <a:xfrm>
            <a:off x="408303" y="2643410"/>
            <a:ext cx="23610980" cy="9367969"/>
          </a:xfrm>
          <a:prstGeom prst="rect">
            <a:avLst/>
          </a:prstGeom>
          <a:ln w="12700">
            <a:miter lim="400000"/>
          </a:ln>
        </p:spPr>
      </p:pic>
      <p:sp>
        <p:nvSpPr>
          <p:cNvPr id="740" name="Shape 740"/>
          <p:cNvSpPr/>
          <p:nvPr>
            <p:ph type="title" idx="4294967295"/>
          </p:nvPr>
        </p:nvSpPr>
        <p:spPr>
          <a:xfrm>
            <a:off x="977900" y="867834"/>
            <a:ext cx="23406101" cy="1227668"/>
          </a:xfrm>
          <a:prstGeom prst="rect">
            <a:avLst/>
          </a:prstGeom>
        </p:spPr>
        <p:txBody>
          <a:bodyPr>
            <a:normAutofit fontScale="100000" lnSpcReduction="0"/>
          </a:bodyPr>
          <a:lstStyle>
            <a:lvl1pPr>
              <a:defRPr sz="8000">
                <a:solidFill>
                  <a:srgbClr val="00685D"/>
                </a:solidFill>
                <a:uFillTx/>
                <a:latin typeface="Arial"/>
                <a:ea typeface="Arial"/>
                <a:cs typeface="Arial"/>
                <a:sym typeface="Arial"/>
              </a:defRPr>
            </a:lvl1pPr>
          </a:lstStyle>
          <a:p>
            <a:pPr lvl="0">
              <a:defRPr sz="1800">
                <a:solidFill>
                  <a:srgbClr val="000000"/>
                </a:solidFill>
              </a:defRPr>
            </a:pPr>
            <a:r>
              <a:rPr sz="8000">
                <a:solidFill>
                  <a:srgbClr val="00685D"/>
                </a:solidFill>
              </a:rPr>
              <a:t>Taking the Application Lifecycles From Months…</a:t>
            </a:r>
          </a:p>
        </p:txBody>
      </p:sp>
    </p:spTree>
  </p:cSld>
  <p:clrMapOvr>
    <a:masterClrMapping/>
  </p:clrMapOvr>
  <p:transition spd="med" advClick="1">
    <p:dissolve/>
  </p:transition>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0" name="Shape 320"/>
          <p:cNvSpPr/>
          <p:nvPr/>
        </p:nvSpPr>
        <p:spPr>
          <a:xfrm>
            <a:off x="9174508" y="4394199"/>
            <a:ext cx="9973311" cy="4927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marL="228600" indent="-228600" algn="l">
              <a:spcBef>
                <a:spcPts val="2000"/>
              </a:spcBef>
              <a:buSzPct val="100000"/>
              <a:buAutoNum type="arabicPeriod" startAt="1"/>
              <a:defRPr sz="1800"/>
            </a:pPr>
            <a:r>
              <a:rPr sz="5000"/>
              <a:t>  Industry Trends</a:t>
            </a:r>
            <a:endParaRPr sz="5000"/>
          </a:p>
          <a:p>
            <a:pPr lvl="0" marL="228600" indent="-228600" algn="l">
              <a:spcBef>
                <a:spcPts val="2000"/>
              </a:spcBef>
              <a:buSzPct val="100000"/>
              <a:buAutoNum type="arabicPeriod" startAt="1"/>
              <a:defRPr sz="1800"/>
            </a:pPr>
            <a:r>
              <a:rPr sz="5000"/>
              <a:t>  Cloud Foundry in Action</a:t>
            </a:r>
            <a:endParaRPr sz="5000"/>
          </a:p>
          <a:p>
            <a:pPr lvl="0" marL="228600" indent="-228600" algn="l">
              <a:spcBef>
                <a:spcPts val="2000"/>
              </a:spcBef>
              <a:buSzPct val="100000"/>
              <a:buAutoNum type="arabicPeriod" startAt="1"/>
              <a:defRPr sz="1800"/>
            </a:pPr>
            <a:r>
              <a:rPr sz="5000"/>
              <a:t>  The Cloud Foundry Foundation</a:t>
            </a:r>
            <a:endParaRPr sz="5000"/>
          </a:p>
          <a:p>
            <a:pPr lvl="0" marL="228600" indent="-228600" algn="l">
              <a:spcBef>
                <a:spcPts val="2000"/>
              </a:spcBef>
              <a:buSzPct val="100000"/>
              <a:buAutoNum type="arabicPeriod" startAt="1"/>
              <a:defRPr sz="1800"/>
            </a:pPr>
            <a:r>
              <a:rPr sz="5000"/>
              <a:t>  Pivotal Cloud Foundry</a:t>
            </a:r>
            <a:endParaRPr sz="5000"/>
          </a:p>
          <a:p>
            <a:pPr lvl="0" marL="228600" indent="-228600" algn="l">
              <a:spcBef>
                <a:spcPts val="2000"/>
              </a:spcBef>
              <a:buSzPct val="100000"/>
              <a:buAutoNum type="arabicPeriod" startAt="1"/>
              <a:defRPr sz="1800"/>
            </a:pPr>
            <a:r>
              <a:rPr sz="5000"/>
              <a:t>  Case Studies</a:t>
            </a:r>
          </a:p>
        </p:txBody>
      </p:sp>
      <p:sp>
        <p:nvSpPr>
          <p:cNvPr id="321" name="Shape 321"/>
          <p:cNvSpPr/>
          <p:nvPr/>
        </p:nvSpPr>
        <p:spPr>
          <a:xfrm flipV="1">
            <a:off x="7929821" y="2079580"/>
            <a:ext cx="1" cy="9556840"/>
          </a:xfrm>
          <a:prstGeom prst="line">
            <a:avLst/>
          </a:prstGeom>
          <a:ln w="25400">
            <a:solidFill/>
            <a:miter lim="400000"/>
          </a:ln>
        </p:spPr>
        <p:txBody>
          <a:bodyPr lIns="50800" tIns="50800" rIns="50800" bIns="50800" anchor="ctr"/>
          <a:lstStyle/>
          <a:p>
            <a:pPr lvl="0">
              <a:defRPr sz="3200"/>
            </a:pPr>
          </a:p>
        </p:txBody>
      </p:sp>
      <p:sp>
        <p:nvSpPr>
          <p:cNvPr id="322" name="Shape 322"/>
          <p:cNvSpPr/>
          <p:nvPr/>
        </p:nvSpPr>
        <p:spPr>
          <a:xfrm>
            <a:off x="646043" y="5570473"/>
            <a:ext cx="6466333" cy="25750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l">
              <a:defRPr sz="1800"/>
            </a:pPr>
            <a:r>
              <a:rPr sz="8000">
                <a:solidFill>
                  <a:srgbClr val="10786D"/>
                </a:solidFill>
                <a:latin typeface="FreightSans Pro Medium"/>
                <a:ea typeface="FreightSans Pro Medium"/>
                <a:cs typeface="FreightSans Pro Medium"/>
                <a:sym typeface="FreightSans Pro Medium"/>
              </a:rPr>
              <a:t>Pivotal</a:t>
            </a:r>
            <a:endParaRPr sz="8000">
              <a:solidFill>
                <a:srgbClr val="10786D"/>
              </a:solidFill>
              <a:latin typeface="FreightSans Pro Medium"/>
              <a:ea typeface="FreightSans Pro Medium"/>
              <a:cs typeface="FreightSans Pro Medium"/>
              <a:sym typeface="FreightSans Pro Medium"/>
            </a:endParaRPr>
          </a:p>
          <a:p>
            <a:pPr lvl="0" algn="l">
              <a:defRPr sz="1800"/>
            </a:pPr>
            <a:r>
              <a:rPr sz="8000">
                <a:solidFill>
                  <a:srgbClr val="10786D"/>
                </a:solidFill>
                <a:latin typeface="FreightSans Pro Semibold"/>
                <a:ea typeface="FreightSans Pro Semibold"/>
                <a:cs typeface="FreightSans Pro Semibold"/>
                <a:sym typeface="FreightSans Pro Semibold"/>
              </a:rPr>
              <a:t>Cloud Foundry</a:t>
            </a:r>
          </a:p>
        </p:txBody>
      </p:sp>
    </p:spTree>
  </p:cSld>
  <p:clrMapOvr>
    <a:masterClrMapping/>
  </p:clrMapOvr>
  <p:transition spd="slow" advClick="1">
    <p:dissolve/>
  </p:transition>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4" name="Shape 744"/>
          <p:cNvSpPr/>
          <p:nvPr/>
        </p:nvSpPr>
        <p:spPr>
          <a:xfrm>
            <a:off x="-1" y="3115733"/>
            <a:ext cx="24384001" cy="10600268"/>
          </a:xfrm>
          <a:prstGeom prst="rect">
            <a:avLst/>
          </a:prstGeom>
          <a:solidFill>
            <a:srgbClr val="FFFFFF"/>
          </a:solidFill>
          <a:ln w="12700">
            <a:miter lim="400000"/>
            <a:tailEnd type="triangle"/>
          </a:ln>
        </p:spPr>
        <p:txBody>
          <a:bodyPr lIns="121919" tIns="121919" rIns="121919" bIns="121919" anchor="ctr"/>
          <a:lstStyle/>
          <a:p>
            <a:pPr lvl="0" defTabSz="914400">
              <a:defRPr sz="4800">
                <a:solidFill>
                  <a:srgbClr val="FFFFFF"/>
                </a:solidFill>
                <a:latin typeface="Arial"/>
                <a:ea typeface="Arial"/>
                <a:cs typeface="Arial"/>
                <a:sym typeface="Arial"/>
              </a:defRPr>
            </a:pPr>
          </a:p>
        </p:txBody>
      </p:sp>
      <p:sp>
        <p:nvSpPr>
          <p:cNvPr id="745" name="Shape 745"/>
          <p:cNvSpPr/>
          <p:nvPr/>
        </p:nvSpPr>
        <p:spPr>
          <a:xfrm>
            <a:off x="1275645" y="2528709"/>
            <a:ext cx="10295468" cy="10287961"/>
          </a:xfrm>
          <a:prstGeom prst="roundRect">
            <a:avLst>
              <a:gd name="adj" fmla="val 948"/>
            </a:avLst>
          </a:prstGeom>
          <a:gradFill>
            <a:gsLst>
              <a:gs pos="0">
                <a:srgbClr val="D9D9D9"/>
              </a:gs>
              <a:gs pos="100000">
                <a:srgbClr val="FFFFFF">
                  <a:alpha val="0"/>
                </a:srgbClr>
              </a:gs>
            </a:gsLst>
            <a:lin ang="5400000"/>
          </a:gradFill>
          <a:ln w="25400">
            <a:solidFill>
              <a:srgbClr val="D7DF97">
                <a:alpha val="50000"/>
              </a:srgbClr>
            </a:solidFill>
            <a:tailEnd type="triangle"/>
          </a:ln>
        </p:spPr>
        <p:txBody>
          <a:bodyPr lIns="121919" tIns="121919" rIns="121919" bIns="121919"/>
          <a:lstStyle/>
          <a:p>
            <a:pPr lvl="0" defTabSz="914400">
              <a:defRPr sz="3200">
                <a:solidFill>
                  <a:srgbClr val="FFFFFF"/>
                </a:solidFill>
                <a:latin typeface="Arial"/>
                <a:ea typeface="Arial"/>
                <a:cs typeface="Arial"/>
                <a:sym typeface="Arial"/>
              </a:defRPr>
            </a:pPr>
          </a:p>
        </p:txBody>
      </p:sp>
      <p:sp>
        <p:nvSpPr>
          <p:cNvPr id="746" name="Shape 746"/>
          <p:cNvSpPr/>
          <p:nvPr/>
        </p:nvSpPr>
        <p:spPr>
          <a:xfrm>
            <a:off x="12180711" y="2528709"/>
            <a:ext cx="10803468" cy="10287961"/>
          </a:xfrm>
          <a:prstGeom prst="roundRect">
            <a:avLst>
              <a:gd name="adj" fmla="val 948"/>
            </a:avLst>
          </a:prstGeom>
          <a:gradFill>
            <a:gsLst>
              <a:gs pos="0">
                <a:srgbClr val="D9D9D9"/>
              </a:gs>
              <a:gs pos="100000">
                <a:srgbClr val="FFFFFF">
                  <a:alpha val="0"/>
                </a:srgbClr>
              </a:gs>
            </a:gsLst>
            <a:lin ang="5400000"/>
          </a:gradFill>
          <a:ln w="25400">
            <a:solidFill>
              <a:srgbClr val="D7DF97">
                <a:alpha val="50000"/>
              </a:srgbClr>
            </a:solidFill>
            <a:tailEnd type="triangle"/>
          </a:ln>
        </p:spPr>
        <p:txBody>
          <a:bodyPr lIns="121919" tIns="121919" rIns="121919" bIns="121919"/>
          <a:lstStyle/>
          <a:p>
            <a:pPr lvl="0" defTabSz="914400">
              <a:defRPr sz="3200">
                <a:solidFill>
                  <a:srgbClr val="FFFFFF"/>
                </a:solidFill>
                <a:latin typeface="Arial"/>
                <a:ea typeface="Arial"/>
                <a:cs typeface="Arial"/>
                <a:sym typeface="Arial"/>
              </a:defRPr>
            </a:pPr>
          </a:p>
        </p:txBody>
      </p:sp>
      <p:sp>
        <p:nvSpPr>
          <p:cNvPr id="747" name="Shape 747"/>
          <p:cNvSpPr/>
          <p:nvPr/>
        </p:nvSpPr>
        <p:spPr>
          <a:xfrm>
            <a:off x="4468367" y="2690242"/>
            <a:ext cx="3546535" cy="83599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lvl1pPr defTabSz="914400">
              <a:defRPr b="1" cap="all" sz="4200">
                <a:solidFill>
                  <a:srgbClr val="F16F3B"/>
                </a:solidFill>
                <a:latin typeface="Arial"/>
                <a:ea typeface="Arial"/>
                <a:cs typeface="Arial"/>
                <a:sym typeface="Arial"/>
              </a:defRPr>
            </a:lvl1pPr>
          </a:lstStyle>
          <a:p>
            <a:pPr lvl="0">
              <a:defRPr b="0" cap="none" sz="1800">
                <a:solidFill>
                  <a:srgbClr val="000000"/>
                </a:solidFill>
              </a:defRPr>
            </a:pPr>
            <a:r>
              <a:rPr b="1" cap="all" sz="4200">
                <a:solidFill>
                  <a:srgbClr val="F16F3B"/>
                </a:solidFill>
              </a:rPr>
              <a:t>Developer</a:t>
            </a:r>
          </a:p>
        </p:txBody>
      </p:sp>
      <p:sp>
        <p:nvSpPr>
          <p:cNvPr id="748" name="Shape 748"/>
          <p:cNvSpPr/>
          <p:nvPr/>
        </p:nvSpPr>
        <p:spPr>
          <a:xfrm>
            <a:off x="16064479" y="2690242"/>
            <a:ext cx="3230090" cy="83599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lvl1pPr defTabSz="914400">
              <a:defRPr b="1" cap="all" sz="4200">
                <a:solidFill>
                  <a:srgbClr val="F16F3B"/>
                </a:solidFill>
                <a:latin typeface="Arial"/>
                <a:ea typeface="Arial"/>
                <a:cs typeface="Arial"/>
                <a:sym typeface="Arial"/>
              </a:defRPr>
            </a:lvl1pPr>
          </a:lstStyle>
          <a:p>
            <a:pPr lvl="0">
              <a:defRPr b="0" cap="none" sz="1800">
                <a:solidFill>
                  <a:srgbClr val="000000"/>
                </a:solidFill>
              </a:defRPr>
            </a:pPr>
            <a:r>
              <a:rPr b="1" cap="all" sz="4200">
                <a:solidFill>
                  <a:srgbClr val="F16F3B"/>
                </a:solidFill>
              </a:rPr>
              <a:t>Operator</a:t>
            </a:r>
          </a:p>
        </p:txBody>
      </p:sp>
      <p:sp>
        <p:nvSpPr>
          <p:cNvPr id="749" name="Shape 749"/>
          <p:cNvSpPr/>
          <p:nvPr>
            <p:ph type="title"/>
          </p:nvPr>
        </p:nvSpPr>
        <p:spPr>
          <a:xfrm>
            <a:off x="977901" y="867834"/>
            <a:ext cx="22428201" cy="1227668"/>
          </a:xfrm>
          <a:prstGeom prst="rect">
            <a:avLst/>
          </a:prstGeom>
        </p:spPr>
        <p:txBody>
          <a:bodyPr>
            <a:normAutofit fontScale="100000" lnSpcReduction="0"/>
          </a:bodyPr>
          <a:lstStyle/>
          <a:p>
            <a:pPr lvl="0">
              <a:defRPr sz="1800">
                <a:solidFill>
                  <a:srgbClr val="000000"/>
                </a:solidFill>
              </a:defRPr>
            </a:pPr>
            <a:r>
              <a:rPr sz="8400">
                <a:solidFill>
                  <a:srgbClr val="00685D"/>
                </a:solidFill>
              </a:rPr>
              <a:t>…to Hours and Minutes</a:t>
            </a:r>
          </a:p>
        </p:txBody>
      </p:sp>
      <p:grpSp>
        <p:nvGrpSpPr>
          <p:cNvPr id="754" name="Group 754"/>
          <p:cNvGrpSpPr/>
          <p:nvPr/>
        </p:nvGrpSpPr>
        <p:grpSpPr>
          <a:xfrm>
            <a:off x="1691916" y="4109167"/>
            <a:ext cx="9529239" cy="8905580"/>
            <a:chOff x="0" y="0"/>
            <a:chExt cx="9529237" cy="8905578"/>
          </a:xfrm>
        </p:grpSpPr>
        <p:pic>
          <p:nvPicPr>
            <p:cNvPr id="750" name="image103.png" descr="Time 128x128.png"/>
            <p:cNvPicPr/>
            <p:nvPr/>
          </p:nvPicPr>
          <p:blipFill>
            <a:blip r:embed="rId3">
              <a:alphaModFix amt="66000"/>
              <a:extLst/>
            </a:blip>
            <a:stretch>
              <a:fillRect/>
            </a:stretch>
          </p:blipFill>
          <p:spPr>
            <a:xfrm>
              <a:off x="-1" y="7775271"/>
              <a:ext cx="1130308" cy="1130308"/>
            </a:xfrm>
            <a:prstGeom prst="rect">
              <a:avLst/>
            </a:prstGeom>
            <a:ln w="12700" cap="flat">
              <a:noFill/>
              <a:miter lim="400000"/>
            </a:ln>
            <a:effectLst/>
          </p:spPr>
        </p:pic>
        <p:sp>
          <p:nvSpPr>
            <p:cNvPr id="751" name="Shape 751"/>
            <p:cNvSpPr/>
            <p:nvPr/>
          </p:nvSpPr>
          <p:spPr>
            <a:xfrm>
              <a:off x="1293354" y="7865868"/>
              <a:ext cx="7446503" cy="7622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4D4D4D"/>
                  </a:solidFill>
                  <a:latin typeface="Arial"/>
                  <a:ea typeface="Arial"/>
                  <a:cs typeface="Arial"/>
                  <a:sym typeface="Arial"/>
                </a:defRPr>
              </a:lvl1pPr>
            </a:lstStyle>
            <a:p>
              <a:pPr lvl="0">
                <a:defRPr b="0" sz="1800">
                  <a:solidFill>
                    <a:srgbClr val="000000"/>
                  </a:solidFill>
                </a:defRPr>
              </a:pPr>
              <a:r>
                <a:rPr b="1" sz="3600">
                  <a:solidFill>
                    <a:srgbClr val="4D4D4D"/>
                  </a:solidFill>
                </a:rPr>
                <a:t>App Deployment:  30-90 seconds</a:t>
              </a:r>
            </a:p>
          </p:txBody>
        </p:sp>
        <p:pic>
          <p:nvPicPr>
            <p:cNvPr id="752" name="image104.png" descr="console"/>
            <p:cNvPicPr/>
            <p:nvPr/>
          </p:nvPicPr>
          <p:blipFill>
            <a:blip r:embed="rId4">
              <a:extLst/>
            </a:blip>
            <a:srcRect l="5957" t="0" r="7890" b="0"/>
            <a:stretch>
              <a:fillRect/>
            </a:stretch>
          </p:blipFill>
          <p:spPr>
            <a:xfrm>
              <a:off x="1303735" y="2791744"/>
              <a:ext cx="7291389" cy="4658923"/>
            </a:xfrm>
            <a:prstGeom prst="rect">
              <a:avLst/>
            </a:prstGeom>
            <a:ln w="12700" cap="flat">
              <a:noFill/>
              <a:miter lim="400000"/>
            </a:ln>
            <a:effectLst>
              <a:outerShdw sx="100000" sy="100000" kx="0" ky="0" algn="b" rotWithShape="0" blurRad="127000" dist="101600" dir="2700000">
                <a:srgbClr val="000000">
                  <a:alpha val="40000"/>
                </a:srgbClr>
              </a:outerShdw>
            </a:effectLst>
          </p:spPr>
        </p:pic>
        <p:sp>
          <p:nvSpPr>
            <p:cNvPr id="753" name="Shape 753"/>
            <p:cNvSpPr/>
            <p:nvPr/>
          </p:nvSpPr>
          <p:spPr>
            <a:xfrm>
              <a:off x="227189" y="0"/>
              <a:ext cx="9302049" cy="28958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defTabSz="914400">
                <a:defRPr sz="1800"/>
              </a:pPr>
              <a:r>
                <a:rPr b="1" sz="3600">
                  <a:solidFill>
                    <a:srgbClr val="00685D"/>
                  </a:solidFill>
                  <a:latin typeface="Arial"/>
                  <a:ea typeface="Arial"/>
                  <a:cs typeface="Arial"/>
                  <a:sym typeface="Arial"/>
                </a:rPr>
                <a:t>Auto-select runtimes</a:t>
              </a:r>
              <a:endParaRPr b="1" sz="3600">
                <a:solidFill>
                  <a:srgbClr val="00685D"/>
                </a:solidFill>
                <a:latin typeface="Arial"/>
                <a:ea typeface="Arial"/>
                <a:cs typeface="Arial"/>
                <a:sym typeface="Arial"/>
              </a:endParaRPr>
            </a:p>
            <a:p>
              <a:pPr lvl="0" defTabSz="914400">
                <a:defRPr sz="1800"/>
              </a:pPr>
              <a:r>
                <a:rPr b="1" sz="3600">
                  <a:solidFill>
                    <a:srgbClr val="00685D"/>
                  </a:solidFill>
                  <a:latin typeface="Arial"/>
                  <a:ea typeface="Arial"/>
                  <a:cs typeface="Arial"/>
                  <a:sym typeface="Arial"/>
                </a:rPr>
                <a:t>Deploy app</a:t>
              </a:r>
              <a:endParaRPr b="1" sz="3600">
                <a:solidFill>
                  <a:srgbClr val="00685D"/>
                </a:solidFill>
                <a:latin typeface="Arial"/>
                <a:ea typeface="Arial"/>
                <a:cs typeface="Arial"/>
                <a:sym typeface="Arial"/>
              </a:endParaRPr>
            </a:p>
            <a:p>
              <a:pPr lvl="0" defTabSz="914400">
                <a:defRPr sz="1800"/>
              </a:pPr>
              <a:r>
                <a:rPr b="1" sz="3600">
                  <a:solidFill>
                    <a:srgbClr val="00685D"/>
                  </a:solidFill>
                  <a:latin typeface="Arial"/>
                  <a:ea typeface="Arial"/>
                  <a:cs typeface="Arial"/>
                  <a:sym typeface="Arial"/>
                </a:rPr>
                <a:t>Select and bind middleware</a:t>
              </a:r>
              <a:endParaRPr b="1" sz="3600">
                <a:solidFill>
                  <a:srgbClr val="00685D"/>
                </a:solidFill>
                <a:latin typeface="Arial"/>
                <a:ea typeface="Arial"/>
                <a:cs typeface="Arial"/>
                <a:sym typeface="Arial"/>
              </a:endParaRPr>
            </a:p>
            <a:p>
              <a:pPr lvl="0" defTabSz="914400">
                <a:defRPr sz="1800"/>
              </a:pPr>
              <a:r>
                <a:rPr b="1" sz="3600">
                  <a:solidFill>
                    <a:srgbClr val="00685D"/>
                  </a:solidFill>
                  <a:latin typeface="Arial"/>
                  <a:ea typeface="Arial"/>
                  <a:cs typeface="Arial"/>
                  <a:sym typeface="Arial"/>
                </a:rPr>
                <a:t>Scale app</a:t>
              </a:r>
              <a:endParaRPr b="1" sz="3600">
                <a:solidFill>
                  <a:srgbClr val="00685D"/>
                </a:solidFill>
                <a:latin typeface="Arial"/>
                <a:ea typeface="Arial"/>
                <a:cs typeface="Arial"/>
                <a:sym typeface="Arial"/>
              </a:endParaRPr>
            </a:p>
          </p:txBody>
        </p:sp>
      </p:grpSp>
      <p:grpSp>
        <p:nvGrpSpPr>
          <p:cNvPr id="759" name="Group 759"/>
          <p:cNvGrpSpPr/>
          <p:nvPr/>
        </p:nvGrpSpPr>
        <p:grpSpPr>
          <a:xfrm>
            <a:off x="13004789" y="3996277"/>
            <a:ext cx="9302050" cy="9018471"/>
            <a:chOff x="0" y="0"/>
            <a:chExt cx="9302048" cy="9018470"/>
          </a:xfrm>
        </p:grpSpPr>
        <p:sp>
          <p:nvSpPr>
            <p:cNvPr id="755" name="Shape 755"/>
            <p:cNvSpPr/>
            <p:nvPr/>
          </p:nvSpPr>
          <p:spPr>
            <a:xfrm>
              <a:off x="1211703" y="7896875"/>
              <a:ext cx="6759363" cy="7622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4D4D4D"/>
                  </a:solidFill>
                  <a:latin typeface="Arial"/>
                  <a:ea typeface="Arial"/>
                  <a:cs typeface="Arial"/>
                  <a:sym typeface="Arial"/>
                </a:defRPr>
              </a:lvl1pPr>
            </a:lstStyle>
            <a:p>
              <a:pPr lvl="0">
                <a:defRPr b="0" sz="1800">
                  <a:solidFill>
                    <a:srgbClr val="000000"/>
                  </a:solidFill>
                </a:defRPr>
              </a:pPr>
              <a:r>
                <a:rPr b="1" sz="3600">
                  <a:solidFill>
                    <a:srgbClr val="4D4D4D"/>
                  </a:solidFill>
                </a:rPr>
                <a:t>Cloud Deployment:  2-4 hours</a:t>
              </a:r>
            </a:p>
          </p:txBody>
        </p:sp>
        <p:pic>
          <p:nvPicPr>
            <p:cNvPr id="756" name="image103.png" descr="Time 128x128.png"/>
            <p:cNvPicPr/>
            <p:nvPr/>
          </p:nvPicPr>
          <p:blipFill>
            <a:blip r:embed="rId3">
              <a:alphaModFix amt="66000"/>
              <a:extLst/>
            </a:blip>
            <a:stretch>
              <a:fillRect/>
            </a:stretch>
          </p:blipFill>
          <p:spPr>
            <a:xfrm>
              <a:off x="22578" y="7888163"/>
              <a:ext cx="1130308" cy="1130308"/>
            </a:xfrm>
            <a:prstGeom prst="rect">
              <a:avLst/>
            </a:prstGeom>
            <a:ln w="12700" cap="flat">
              <a:noFill/>
              <a:miter lim="400000"/>
            </a:ln>
            <a:effectLst/>
          </p:spPr>
        </p:pic>
        <p:sp>
          <p:nvSpPr>
            <p:cNvPr id="757" name="Shape 757"/>
            <p:cNvSpPr/>
            <p:nvPr/>
          </p:nvSpPr>
          <p:spPr>
            <a:xfrm>
              <a:off x="-1" y="0"/>
              <a:ext cx="9302050" cy="28958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defTabSz="914400">
                <a:defRPr sz="1800"/>
              </a:pPr>
              <a:r>
                <a:rPr b="1" sz="3600">
                  <a:solidFill>
                    <a:srgbClr val="00685D"/>
                  </a:solidFill>
                  <a:latin typeface="Arial"/>
                  <a:ea typeface="Arial"/>
                  <a:cs typeface="Arial"/>
                  <a:sym typeface="Arial"/>
                </a:rPr>
                <a:t>Establish infrastructure</a:t>
              </a:r>
              <a:endParaRPr b="1" sz="3600">
                <a:solidFill>
                  <a:srgbClr val="00685D"/>
                </a:solidFill>
                <a:latin typeface="Arial"/>
                <a:ea typeface="Arial"/>
                <a:cs typeface="Arial"/>
                <a:sym typeface="Arial"/>
              </a:endParaRPr>
            </a:p>
            <a:p>
              <a:pPr lvl="0" defTabSz="914400">
                <a:defRPr sz="1800"/>
              </a:pPr>
              <a:r>
                <a:rPr b="1" sz="3600">
                  <a:solidFill>
                    <a:srgbClr val="00685D"/>
                  </a:solidFill>
                  <a:latin typeface="Arial"/>
                  <a:ea typeface="Arial"/>
                  <a:cs typeface="Arial"/>
                  <a:sym typeface="Arial"/>
                </a:rPr>
                <a:t>Provision </a:t>
              </a:r>
              <a:endParaRPr b="1" sz="3600">
                <a:solidFill>
                  <a:srgbClr val="00685D"/>
                </a:solidFill>
                <a:latin typeface="Arial"/>
                <a:ea typeface="Arial"/>
                <a:cs typeface="Arial"/>
                <a:sym typeface="Arial"/>
              </a:endParaRPr>
            </a:p>
            <a:p>
              <a:pPr lvl="0" defTabSz="914400">
                <a:defRPr sz="1800"/>
              </a:pPr>
              <a:r>
                <a:rPr b="1" sz="3600">
                  <a:solidFill>
                    <a:srgbClr val="00685D"/>
                  </a:solidFill>
                  <a:latin typeface="Arial"/>
                  <a:ea typeface="Arial"/>
                  <a:cs typeface="Arial"/>
                  <a:sym typeface="Arial"/>
                </a:rPr>
                <a:t>Add capacity</a:t>
              </a:r>
              <a:endParaRPr b="1" sz="3600">
                <a:solidFill>
                  <a:srgbClr val="00685D"/>
                </a:solidFill>
                <a:latin typeface="Arial"/>
                <a:ea typeface="Arial"/>
                <a:cs typeface="Arial"/>
                <a:sym typeface="Arial"/>
              </a:endParaRPr>
            </a:p>
            <a:p>
              <a:pPr lvl="0" defTabSz="914400">
                <a:defRPr sz="1800"/>
              </a:pPr>
              <a:r>
                <a:rPr b="1" sz="3600">
                  <a:solidFill>
                    <a:srgbClr val="00685D"/>
                  </a:solidFill>
                  <a:latin typeface="Arial"/>
                  <a:ea typeface="Arial"/>
                  <a:cs typeface="Arial"/>
                  <a:sym typeface="Arial"/>
                </a:rPr>
                <a:t>Control Auth, Policies, HA</a:t>
              </a:r>
              <a:endParaRPr b="1" sz="3600">
                <a:solidFill>
                  <a:srgbClr val="00685D"/>
                </a:solidFill>
                <a:latin typeface="Arial"/>
                <a:ea typeface="Arial"/>
                <a:cs typeface="Arial"/>
                <a:sym typeface="Arial"/>
              </a:endParaRPr>
            </a:p>
          </p:txBody>
        </p:sp>
        <p:pic>
          <p:nvPicPr>
            <p:cNvPr id="758" name="image105.png"/>
            <p:cNvPicPr/>
            <p:nvPr/>
          </p:nvPicPr>
          <p:blipFill>
            <a:blip r:embed="rId5">
              <a:extLst/>
            </a:blip>
            <a:stretch>
              <a:fillRect/>
            </a:stretch>
          </p:blipFill>
          <p:spPr>
            <a:xfrm>
              <a:off x="1196624" y="2709322"/>
              <a:ext cx="6805867" cy="4831647"/>
            </a:xfrm>
            <a:prstGeom prst="rect">
              <a:avLst/>
            </a:prstGeom>
            <a:ln w="12700" cap="flat">
              <a:noFill/>
              <a:miter lim="400000"/>
            </a:ln>
            <a:effectLst>
              <a:outerShdw sx="100000" sy="100000" kx="0" ky="0" algn="b" rotWithShape="0" blurRad="127000" dist="101600" dir="2700000">
                <a:srgbClr val="000000">
                  <a:alpha val="43000"/>
                </a:srgbClr>
              </a:outerShdw>
            </a:effectLst>
          </p:spPr>
        </p:pic>
      </p:grpSp>
    </p:spTree>
  </p:cSld>
  <p:clrMapOvr>
    <a:masterClrMapping/>
  </p:clrMapOvr>
  <p:transition spd="med" advClick="1">
    <p:dissolve/>
  </p:transition>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3" name="Shape 763"/>
          <p:cNvSpPr/>
          <p:nvPr>
            <p:ph type="title"/>
          </p:nvPr>
        </p:nvSpPr>
        <p:spPr>
          <a:prstGeom prst="rect">
            <a:avLst/>
          </a:prstGeom>
        </p:spPr>
        <p:txBody>
          <a:bodyPr/>
          <a:lstStyle/>
          <a:p>
            <a:pPr lvl="0">
              <a:defRPr sz="1800"/>
            </a:pPr>
            <a:r>
              <a:rPr sz="11200"/>
              <a:t>Cloud Foundry</a:t>
            </a:r>
          </a:p>
        </p:txBody>
      </p:sp>
      <p:sp>
        <p:nvSpPr>
          <p:cNvPr id="764" name="Shape 764"/>
          <p:cNvSpPr/>
          <p:nvPr>
            <p:ph type="body" idx="1"/>
          </p:nvPr>
        </p:nvSpPr>
        <p:spPr>
          <a:prstGeom prst="rect">
            <a:avLst/>
          </a:prstGeom>
        </p:spPr>
        <p:txBody>
          <a:bodyPr/>
          <a:lstStyle/>
          <a:p>
            <a:pPr lvl="0">
              <a:defRPr sz="1800"/>
            </a:pPr>
            <a:r>
              <a:rPr sz="4400"/>
              <a:t>The community and ecosystem</a:t>
            </a:r>
          </a:p>
        </p:txBody>
      </p:sp>
    </p:spTree>
  </p:cSld>
  <p:clrMapOvr>
    <a:masterClrMapping/>
  </p:clrMapOvr>
  <p:transition spd="med" advClick="1">
    <p:dissolve/>
  </p:transition>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6" name="Shape 766"/>
          <p:cNvSpPr/>
          <p:nvPr>
            <p:ph type="title"/>
          </p:nvPr>
        </p:nvSpPr>
        <p:spPr>
          <a:prstGeom prst="rect">
            <a:avLst/>
          </a:prstGeom>
        </p:spPr>
        <p:txBody>
          <a:bodyPr/>
          <a:lstStyle/>
          <a:p>
            <a:pPr lvl="0">
              <a:defRPr sz="1800"/>
            </a:pPr>
            <a:r>
              <a:rPr sz="11200"/>
              <a:t>Cloud Foundry</a:t>
            </a:r>
          </a:p>
        </p:txBody>
      </p:sp>
      <p:sp>
        <p:nvSpPr>
          <p:cNvPr id="767" name="Shape 767"/>
          <p:cNvSpPr/>
          <p:nvPr>
            <p:ph type="body" idx="1"/>
          </p:nvPr>
        </p:nvSpPr>
        <p:spPr>
          <a:prstGeom prst="rect">
            <a:avLst/>
          </a:prstGeom>
        </p:spPr>
        <p:txBody>
          <a:bodyPr/>
          <a:lstStyle/>
          <a:p>
            <a:pPr lvl="0">
              <a:defRPr sz="1800"/>
            </a:pPr>
            <a:r>
              <a:rPr sz="4400"/>
              <a:t>The Open Platform</a:t>
            </a:r>
          </a:p>
        </p:txBody>
      </p:sp>
      <p:pic>
        <p:nvPicPr>
          <p:cNvPr id="768" name="image34.png" descr="oss-logo-cf.png"/>
          <p:cNvPicPr/>
          <p:nvPr/>
        </p:nvPicPr>
        <p:blipFill>
          <a:blip r:embed="rId2">
            <a:extLst/>
          </a:blip>
          <a:srcRect l="1" t="0" r="0" b="827"/>
          <a:stretch>
            <a:fillRect/>
          </a:stretch>
        </p:blipFill>
        <p:spPr>
          <a:xfrm>
            <a:off x="7110214" y="1421111"/>
            <a:ext cx="10163396" cy="7241568"/>
          </a:xfrm>
          <a:prstGeom prst="rect">
            <a:avLst/>
          </a:prstGeom>
          <a:ln w="12700">
            <a:miter lim="400000"/>
          </a:ln>
        </p:spPr>
      </p:pic>
    </p:spTree>
  </p:cSld>
  <p:clrMapOvr>
    <a:masterClrMapping/>
  </p:clrMapOvr>
  <p:transition spd="med" advClick="1">
    <p:dissolve/>
  </p:transition>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0" name="Shape 770"/>
          <p:cNvSpPr/>
          <p:nvPr/>
        </p:nvSpPr>
        <p:spPr>
          <a:xfrm>
            <a:off x="8840437" y="3227608"/>
            <a:ext cx="14957087" cy="2786803"/>
          </a:xfrm>
          <a:prstGeom prst="roundRect">
            <a:avLst>
              <a:gd name="adj" fmla="val 6250"/>
            </a:avLst>
          </a:prstGeom>
          <a:ln w="50800">
            <a:solidFill>
              <a:srgbClr val="ADBE2A"/>
            </a:solidFill>
            <a:prstDash val="dot"/>
          </a:ln>
          <a:effectLst>
            <a:outerShdw sx="100000" sy="100000" kx="0" ky="0" algn="b" rotWithShape="0" blurRad="101600" dist="50800" dir="5400000">
              <a:srgbClr val="000000">
                <a:alpha val="35000"/>
              </a:srgbClr>
            </a:outerShdw>
          </a:effectLst>
        </p:spPr>
        <p:txBody>
          <a:bodyPr lIns="121919" tIns="121919" rIns="121919" bIns="121919" anchor="ctr"/>
          <a:lstStyle/>
          <a:p>
            <a:pPr lvl="0" defTabSz="914400">
              <a:defRPr sz="4800">
                <a:solidFill>
                  <a:srgbClr val="FFFFFF"/>
                </a:solidFill>
                <a:latin typeface="Arial"/>
                <a:ea typeface="Arial"/>
                <a:cs typeface="Arial"/>
                <a:sym typeface="Arial"/>
              </a:defRPr>
            </a:pPr>
          </a:p>
        </p:txBody>
      </p:sp>
      <p:pic>
        <p:nvPicPr>
          <p:cNvPr id="771" name="image35.png"/>
          <p:cNvPicPr/>
          <p:nvPr/>
        </p:nvPicPr>
        <p:blipFill>
          <a:blip r:embed="rId3">
            <a:extLst/>
          </a:blip>
          <a:stretch>
            <a:fillRect/>
          </a:stretch>
        </p:blipFill>
        <p:spPr>
          <a:xfrm>
            <a:off x="19000372" y="3510808"/>
            <a:ext cx="3224934" cy="983963"/>
          </a:xfrm>
          <a:prstGeom prst="rect">
            <a:avLst/>
          </a:prstGeom>
          <a:ln w="12700">
            <a:miter lim="400000"/>
          </a:ln>
        </p:spPr>
      </p:pic>
      <p:pic>
        <p:nvPicPr>
          <p:cNvPr id="772" name="image36.png"/>
          <p:cNvPicPr/>
          <p:nvPr/>
        </p:nvPicPr>
        <p:blipFill>
          <a:blip r:embed="rId4">
            <a:extLst/>
          </a:blip>
          <a:stretch>
            <a:fillRect/>
          </a:stretch>
        </p:blipFill>
        <p:spPr>
          <a:xfrm>
            <a:off x="11626653" y="3550399"/>
            <a:ext cx="1831654" cy="792289"/>
          </a:xfrm>
          <a:prstGeom prst="rect">
            <a:avLst/>
          </a:prstGeom>
          <a:ln w="12700">
            <a:miter lim="400000"/>
          </a:ln>
        </p:spPr>
      </p:pic>
      <p:pic>
        <p:nvPicPr>
          <p:cNvPr id="773" name="image38.png"/>
          <p:cNvPicPr/>
          <p:nvPr/>
        </p:nvPicPr>
        <p:blipFill>
          <a:blip r:embed="rId5">
            <a:extLst/>
          </a:blip>
          <a:stretch>
            <a:fillRect/>
          </a:stretch>
        </p:blipFill>
        <p:spPr>
          <a:xfrm>
            <a:off x="9264717" y="4848965"/>
            <a:ext cx="2832868" cy="575687"/>
          </a:xfrm>
          <a:prstGeom prst="rect">
            <a:avLst/>
          </a:prstGeom>
          <a:ln w="12700">
            <a:miter lim="400000"/>
          </a:ln>
        </p:spPr>
      </p:pic>
      <p:pic>
        <p:nvPicPr>
          <p:cNvPr id="774" name="image39.png"/>
          <p:cNvPicPr/>
          <p:nvPr/>
        </p:nvPicPr>
        <p:blipFill>
          <a:blip r:embed="rId6">
            <a:extLst/>
          </a:blip>
          <a:stretch>
            <a:fillRect/>
          </a:stretch>
        </p:blipFill>
        <p:spPr>
          <a:xfrm>
            <a:off x="13538888" y="3288550"/>
            <a:ext cx="2657054" cy="1308975"/>
          </a:xfrm>
          <a:prstGeom prst="rect">
            <a:avLst/>
          </a:prstGeom>
          <a:ln w="12700">
            <a:miter lim="400000"/>
          </a:ln>
        </p:spPr>
      </p:pic>
      <p:pic>
        <p:nvPicPr>
          <p:cNvPr id="775" name="image40.png"/>
          <p:cNvPicPr/>
          <p:nvPr/>
        </p:nvPicPr>
        <p:blipFill>
          <a:blip r:embed="rId7">
            <a:extLst/>
          </a:blip>
          <a:stretch>
            <a:fillRect/>
          </a:stretch>
        </p:blipFill>
        <p:spPr>
          <a:xfrm>
            <a:off x="9219661" y="3236821"/>
            <a:ext cx="2241379" cy="1418897"/>
          </a:xfrm>
          <a:prstGeom prst="rect">
            <a:avLst/>
          </a:prstGeom>
          <a:ln w="12700">
            <a:miter lim="400000"/>
          </a:ln>
        </p:spPr>
      </p:pic>
      <p:pic>
        <p:nvPicPr>
          <p:cNvPr id="776" name="image41.png"/>
          <p:cNvPicPr/>
          <p:nvPr/>
        </p:nvPicPr>
        <p:blipFill>
          <a:blip r:embed="rId8">
            <a:extLst/>
          </a:blip>
          <a:stretch>
            <a:fillRect/>
          </a:stretch>
        </p:blipFill>
        <p:spPr>
          <a:xfrm>
            <a:off x="16276522" y="4388533"/>
            <a:ext cx="1943996" cy="1062169"/>
          </a:xfrm>
          <a:prstGeom prst="rect">
            <a:avLst/>
          </a:prstGeom>
          <a:ln w="12700">
            <a:miter lim="400000"/>
          </a:ln>
        </p:spPr>
      </p:pic>
      <p:pic>
        <p:nvPicPr>
          <p:cNvPr id="777" name="image42.png"/>
          <p:cNvPicPr/>
          <p:nvPr/>
        </p:nvPicPr>
        <p:blipFill>
          <a:blip r:embed="rId9">
            <a:extLst/>
          </a:blip>
          <a:stretch>
            <a:fillRect/>
          </a:stretch>
        </p:blipFill>
        <p:spPr>
          <a:xfrm>
            <a:off x="12393317" y="4551309"/>
            <a:ext cx="1165211" cy="1065825"/>
          </a:xfrm>
          <a:prstGeom prst="rect">
            <a:avLst/>
          </a:prstGeom>
          <a:ln w="12700">
            <a:miter lim="400000"/>
          </a:ln>
        </p:spPr>
      </p:pic>
      <p:pic>
        <p:nvPicPr>
          <p:cNvPr id="778" name="image43.png"/>
          <p:cNvPicPr/>
          <p:nvPr/>
        </p:nvPicPr>
        <p:blipFill>
          <a:blip r:embed="rId10">
            <a:extLst/>
          </a:blip>
          <a:stretch>
            <a:fillRect/>
          </a:stretch>
        </p:blipFill>
        <p:spPr>
          <a:xfrm>
            <a:off x="18301099" y="4578625"/>
            <a:ext cx="3426687" cy="1011193"/>
          </a:xfrm>
          <a:prstGeom prst="rect">
            <a:avLst/>
          </a:prstGeom>
          <a:ln w="12700">
            <a:miter lim="400000"/>
          </a:ln>
        </p:spPr>
      </p:pic>
      <p:pic>
        <p:nvPicPr>
          <p:cNvPr id="779" name="image44.png"/>
          <p:cNvPicPr/>
          <p:nvPr/>
        </p:nvPicPr>
        <p:blipFill>
          <a:blip r:embed="rId11">
            <a:extLst/>
          </a:blip>
          <a:stretch>
            <a:fillRect/>
          </a:stretch>
        </p:blipFill>
        <p:spPr>
          <a:xfrm>
            <a:off x="16282837" y="3643059"/>
            <a:ext cx="2672467" cy="668310"/>
          </a:xfrm>
          <a:prstGeom prst="rect">
            <a:avLst/>
          </a:prstGeom>
          <a:ln w="12700">
            <a:miter lim="400000"/>
          </a:ln>
        </p:spPr>
      </p:pic>
      <p:sp>
        <p:nvSpPr>
          <p:cNvPr id="780" name="Shape 780"/>
          <p:cNvSpPr/>
          <p:nvPr/>
        </p:nvSpPr>
        <p:spPr>
          <a:xfrm>
            <a:off x="586476" y="3259339"/>
            <a:ext cx="7856871" cy="2818414"/>
          </a:xfrm>
          <a:prstGeom prst="roundRect">
            <a:avLst>
              <a:gd name="adj" fmla="val 6250"/>
            </a:avLst>
          </a:prstGeom>
          <a:ln w="50800">
            <a:solidFill>
              <a:srgbClr val="ADBE2A"/>
            </a:solidFill>
            <a:prstDash val="dot"/>
          </a:ln>
          <a:effectLst>
            <a:outerShdw sx="100000" sy="100000" kx="0" ky="0" algn="b" rotWithShape="0" blurRad="101600" dist="50800" dir="5400000">
              <a:srgbClr val="000000">
                <a:alpha val="35000"/>
              </a:srgbClr>
            </a:outerShdw>
          </a:effectLst>
        </p:spPr>
        <p:txBody>
          <a:bodyPr lIns="121919" tIns="121919" rIns="121919" bIns="121919" anchor="ctr"/>
          <a:lstStyle/>
          <a:p>
            <a:pPr lvl="0" defTabSz="914400">
              <a:defRPr sz="4800">
                <a:solidFill>
                  <a:srgbClr val="FFFFFF"/>
                </a:solidFill>
                <a:latin typeface="Arial"/>
                <a:ea typeface="Arial"/>
                <a:cs typeface="Arial"/>
                <a:sym typeface="Arial"/>
              </a:defRPr>
            </a:pPr>
          </a:p>
        </p:txBody>
      </p:sp>
      <p:pic>
        <p:nvPicPr>
          <p:cNvPr id="781" name="image45.png"/>
          <p:cNvPicPr/>
          <p:nvPr/>
        </p:nvPicPr>
        <p:blipFill>
          <a:blip r:embed="rId12">
            <a:extLst/>
          </a:blip>
          <a:stretch>
            <a:fillRect/>
          </a:stretch>
        </p:blipFill>
        <p:spPr>
          <a:xfrm>
            <a:off x="840751" y="3751618"/>
            <a:ext cx="2088527" cy="382839"/>
          </a:xfrm>
          <a:prstGeom prst="rect">
            <a:avLst/>
          </a:prstGeom>
          <a:ln w="12700">
            <a:miter lim="400000"/>
          </a:ln>
        </p:spPr>
      </p:pic>
      <p:pic>
        <p:nvPicPr>
          <p:cNvPr id="782" name="image46.png"/>
          <p:cNvPicPr/>
          <p:nvPr/>
        </p:nvPicPr>
        <p:blipFill>
          <a:blip r:embed="rId13">
            <a:extLst/>
          </a:blip>
          <a:stretch>
            <a:fillRect/>
          </a:stretch>
        </p:blipFill>
        <p:spPr>
          <a:xfrm>
            <a:off x="5594368" y="4782874"/>
            <a:ext cx="2583369" cy="524710"/>
          </a:xfrm>
          <a:prstGeom prst="rect">
            <a:avLst/>
          </a:prstGeom>
          <a:ln w="12700">
            <a:miter lim="400000"/>
          </a:ln>
        </p:spPr>
      </p:pic>
      <p:pic>
        <p:nvPicPr>
          <p:cNvPr id="783" name="image48.png"/>
          <p:cNvPicPr/>
          <p:nvPr/>
        </p:nvPicPr>
        <p:blipFill>
          <a:blip r:embed="rId14">
            <a:extLst/>
          </a:blip>
          <a:stretch>
            <a:fillRect/>
          </a:stretch>
        </p:blipFill>
        <p:spPr>
          <a:xfrm>
            <a:off x="3532795" y="4643881"/>
            <a:ext cx="1636767" cy="661700"/>
          </a:xfrm>
          <a:prstGeom prst="rect">
            <a:avLst/>
          </a:prstGeom>
          <a:ln w="12700">
            <a:miter lim="400000"/>
          </a:ln>
        </p:spPr>
      </p:pic>
      <p:pic>
        <p:nvPicPr>
          <p:cNvPr id="784" name="image49.png"/>
          <p:cNvPicPr/>
          <p:nvPr/>
        </p:nvPicPr>
        <p:blipFill>
          <a:blip r:embed="rId15">
            <a:extLst/>
          </a:blip>
          <a:stretch>
            <a:fillRect/>
          </a:stretch>
        </p:blipFill>
        <p:spPr>
          <a:xfrm>
            <a:off x="5205605" y="3769461"/>
            <a:ext cx="1377438" cy="442687"/>
          </a:xfrm>
          <a:prstGeom prst="rect">
            <a:avLst/>
          </a:prstGeom>
          <a:ln w="12700">
            <a:miter lim="400000"/>
          </a:ln>
        </p:spPr>
      </p:pic>
      <p:pic>
        <p:nvPicPr>
          <p:cNvPr id="785" name="image50.png"/>
          <p:cNvPicPr/>
          <p:nvPr/>
        </p:nvPicPr>
        <p:blipFill>
          <a:blip r:embed="rId16">
            <a:extLst/>
          </a:blip>
          <a:stretch>
            <a:fillRect/>
          </a:stretch>
        </p:blipFill>
        <p:spPr>
          <a:xfrm>
            <a:off x="7082253" y="3577635"/>
            <a:ext cx="1095484" cy="880174"/>
          </a:xfrm>
          <a:prstGeom prst="rect">
            <a:avLst/>
          </a:prstGeom>
          <a:ln w="12700">
            <a:miter lim="400000"/>
          </a:ln>
        </p:spPr>
      </p:pic>
      <p:pic>
        <p:nvPicPr>
          <p:cNvPr id="786" name="image51.png"/>
          <p:cNvPicPr/>
          <p:nvPr/>
        </p:nvPicPr>
        <p:blipFill>
          <a:blip r:embed="rId17">
            <a:extLst/>
          </a:blip>
          <a:stretch>
            <a:fillRect/>
          </a:stretch>
        </p:blipFill>
        <p:spPr>
          <a:xfrm>
            <a:off x="3147570" y="3655488"/>
            <a:ext cx="1598468" cy="692515"/>
          </a:xfrm>
          <a:prstGeom prst="rect">
            <a:avLst/>
          </a:prstGeom>
          <a:ln w="12700">
            <a:miter lim="400000"/>
          </a:ln>
        </p:spPr>
      </p:pic>
      <p:sp>
        <p:nvSpPr>
          <p:cNvPr id="787" name="Shape 787"/>
          <p:cNvSpPr/>
          <p:nvPr/>
        </p:nvSpPr>
        <p:spPr>
          <a:xfrm>
            <a:off x="2373074" y="5792768"/>
            <a:ext cx="3956209" cy="763945"/>
          </a:xfrm>
          <a:prstGeom prst="rect">
            <a:avLst/>
          </a:prstGeom>
          <a:solidFill>
            <a:srgbClr val="FFFFFF"/>
          </a:solidFill>
          <a:ln w="63500">
            <a:solidFill>
              <a:srgbClr val="3EA7BC"/>
            </a:solidFill>
          </a:ln>
          <a:extLst>
            <a:ext uri="{C572A759-6A51-4108-AA02-DFA0A04FC94B}">
              <ma14:wrappingTextBoxFlag xmlns:ma14="http://schemas.microsoft.com/office/mac/drawingml/2011/main" val="1"/>
            </a:ext>
          </a:extLst>
        </p:spPr>
        <p:txBody>
          <a:bodyPr wrap="none" lIns="121919" tIns="121919" rIns="121919" bIns="121919">
            <a:spAutoFit/>
          </a:bodyPr>
          <a:lstStyle>
            <a:lvl1pPr defTabSz="914400">
              <a:defRPr b="1" i="1" sz="3200">
                <a:solidFill>
                  <a:srgbClr val="4D4D4D"/>
                </a:solidFill>
                <a:latin typeface="Arial"/>
                <a:ea typeface="Arial"/>
                <a:cs typeface="Arial"/>
                <a:sym typeface="Arial"/>
              </a:defRPr>
            </a:lvl1pPr>
          </a:lstStyle>
          <a:p>
            <a:pPr lvl="0">
              <a:defRPr b="0" i="0" sz="1800">
                <a:solidFill>
                  <a:srgbClr val="000000"/>
                </a:solidFill>
              </a:defRPr>
            </a:pPr>
            <a:r>
              <a:rPr b="1" i="1" sz="3200">
                <a:solidFill>
                  <a:srgbClr val="4D4D4D"/>
                </a:solidFill>
              </a:rPr>
              <a:t>Platinum members</a:t>
            </a:r>
          </a:p>
        </p:txBody>
      </p:sp>
      <p:sp>
        <p:nvSpPr>
          <p:cNvPr id="788" name="Shape 788"/>
          <p:cNvSpPr/>
          <p:nvPr/>
        </p:nvSpPr>
        <p:spPr>
          <a:xfrm>
            <a:off x="14299221" y="5819157"/>
            <a:ext cx="3165635" cy="763946"/>
          </a:xfrm>
          <a:prstGeom prst="rect">
            <a:avLst/>
          </a:prstGeom>
          <a:solidFill>
            <a:srgbClr val="FFFFFF"/>
          </a:solidFill>
          <a:ln w="63500">
            <a:solidFill>
              <a:srgbClr val="3EA7BC"/>
            </a:solidFill>
          </a:ln>
          <a:extLst>
            <a:ext uri="{C572A759-6A51-4108-AA02-DFA0A04FC94B}">
              <ma14:wrappingTextBoxFlag xmlns:ma14="http://schemas.microsoft.com/office/mac/drawingml/2011/main" val="1"/>
            </a:ext>
          </a:extLst>
        </p:spPr>
        <p:txBody>
          <a:bodyPr wrap="none" lIns="121919" tIns="121919" rIns="121919" bIns="121919">
            <a:spAutoFit/>
          </a:bodyPr>
          <a:lstStyle>
            <a:lvl1pPr defTabSz="914400">
              <a:defRPr b="1" i="1" sz="3200">
                <a:solidFill>
                  <a:srgbClr val="4D4D4D"/>
                </a:solidFill>
                <a:latin typeface="Arial"/>
                <a:ea typeface="Arial"/>
                <a:cs typeface="Arial"/>
                <a:sym typeface="Arial"/>
              </a:defRPr>
            </a:lvl1pPr>
          </a:lstStyle>
          <a:p>
            <a:pPr lvl="0">
              <a:defRPr b="0" i="0" sz="1800">
                <a:solidFill>
                  <a:srgbClr val="000000"/>
                </a:solidFill>
              </a:defRPr>
            </a:pPr>
            <a:r>
              <a:rPr b="1" i="1" sz="3200">
                <a:solidFill>
                  <a:srgbClr val="4D4D4D"/>
                </a:solidFill>
              </a:rPr>
              <a:t>Gold members</a:t>
            </a:r>
          </a:p>
        </p:txBody>
      </p:sp>
      <p:sp>
        <p:nvSpPr>
          <p:cNvPr id="789" name="Shape 789"/>
          <p:cNvSpPr/>
          <p:nvPr/>
        </p:nvSpPr>
        <p:spPr>
          <a:xfrm>
            <a:off x="1174591" y="7156141"/>
            <a:ext cx="22051882" cy="3582372"/>
          </a:xfrm>
          <a:prstGeom prst="roundRect">
            <a:avLst>
              <a:gd name="adj" fmla="val 4862"/>
            </a:avLst>
          </a:prstGeom>
          <a:ln w="50800">
            <a:solidFill>
              <a:srgbClr val="ADBE2A"/>
            </a:solidFill>
            <a:prstDash val="dot"/>
          </a:ln>
          <a:effectLst>
            <a:outerShdw sx="100000" sy="100000" kx="0" ky="0" algn="b" rotWithShape="0" blurRad="101600" dist="50800" dir="5400000">
              <a:srgbClr val="000000">
                <a:alpha val="35000"/>
              </a:srgbClr>
            </a:outerShdw>
          </a:effectLst>
        </p:spPr>
        <p:txBody>
          <a:bodyPr lIns="121919" tIns="121919" rIns="121919" bIns="121919" anchor="ctr"/>
          <a:lstStyle/>
          <a:p>
            <a:pPr lvl="0" defTabSz="914400">
              <a:defRPr sz="4800">
                <a:solidFill>
                  <a:srgbClr val="FFFFFF"/>
                </a:solidFill>
                <a:latin typeface="Arial"/>
                <a:ea typeface="Arial"/>
                <a:cs typeface="Arial"/>
                <a:sym typeface="Arial"/>
              </a:defRPr>
            </a:pPr>
          </a:p>
        </p:txBody>
      </p:sp>
      <p:sp>
        <p:nvSpPr>
          <p:cNvPr id="790" name="Shape 790"/>
          <p:cNvSpPr/>
          <p:nvPr/>
        </p:nvSpPr>
        <p:spPr>
          <a:xfrm>
            <a:off x="9570674" y="10437225"/>
            <a:ext cx="3347205" cy="763946"/>
          </a:xfrm>
          <a:prstGeom prst="rect">
            <a:avLst/>
          </a:prstGeom>
          <a:solidFill>
            <a:srgbClr val="FFFFFF"/>
          </a:solidFill>
          <a:ln w="63500">
            <a:solidFill>
              <a:srgbClr val="3EA7BC"/>
            </a:solidFill>
          </a:ln>
          <a:extLst>
            <a:ext uri="{C572A759-6A51-4108-AA02-DFA0A04FC94B}">
              <ma14:wrappingTextBoxFlag xmlns:ma14="http://schemas.microsoft.com/office/mac/drawingml/2011/main" val="1"/>
            </a:ext>
          </a:extLst>
        </p:spPr>
        <p:txBody>
          <a:bodyPr wrap="none" lIns="121919" tIns="121919" rIns="121919" bIns="121919">
            <a:spAutoFit/>
          </a:bodyPr>
          <a:lstStyle>
            <a:lvl1pPr defTabSz="914400">
              <a:defRPr b="1" i="1" sz="3200">
                <a:solidFill>
                  <a:srgbClr val="4D4D4D"/>
                </a:solidFill>
                <a:latin typeface="Arial"/>
                <a:ea typeface="Arial"/>
                <a:cs typeface="Arial"/>
                <a:sym typeface="Arial"/>
              </a:defRPr>
            </a:lvl1pPr>
          </a:lstStyle>
          <a:p>
            <a:pPr lvl="0">
              <a:defRPr b="0" i="0" sz="1800">
                <a:solidFill>
                  <a:srgbClr val="000000"/>
                </a:solidFill>
              </a:defRPr>
            </a:pPr>
            <a:r>
              <a:rPr b="1" i="1" sz="3200">
                <a:solidFill>
                  <a:srgbClr val="4D4D4D"/>
                </a:solidFill>
              </a:rPr>
              <a:t>Silver members</a:t>
            </a:r>
          </a:p>
        </p:txBody>
      </p:sp>
      <p:pic>
        <p:nvPicPr>
          <p:cNvPr id="791" name="image52.png"/>
          <p:cNvPicPr/>
          <p:nvPr/>
        </p:nvPicPr>
        <p:blipFill>
          <a:blip r:embed="rId18">
            <a:extLst/>
          </a:blip>
          <a:stretch>
            <a:fillRect/>
          </a:stretch>
        </p:blipFill>
        <p:spPr>
          <a:xfrm>
            <a:off x="3697878" y="7477700"/>
            <a:ext cx="1634067" cy="804334"/>
          </a:xfrm>
          <a:prstGeom prst="rect">
            <a:avLst/>
          </a:prstGeom>
          <a:ln w="12700">
            <a:miter lim="400000"/>
          </a:ln>
        </p:spPr>
      </p:pic>
      <p:pic>
        <p:nvPicPr>
          <p:cNvPr id="792" name="image53.png"/>
          <p:cNvPicPr/>
          <p:nvPr/>
        </p:nvPicPr>
        <p:blipFill>
          <a:blip r:embed="rId19">
            <a:extLst/>
          </a:blip>
          <a:stretch>
            <a:fillRect/>
          </a:stretch>
        </p:blipFill>
        <p:spPr>
          <a:xfrm>
            <a:off x="5671929" y="7593483"/>
            <a:ext cx="2397761" cy="772161"/>
          </a:xfrm>
          <a:prstGeom prst="rect">
            <a:avLst/>
          </a:prstGeom>
          <a:ln w="12700">
            <a:miter lim="400000"/>
          </a:ln>
        </p:spPr>
      </p:pic>
      <p:grpSp>
        <p:nvGrpSpPr>
          <p:cNvPr id="795" name="Group 795"/>
          <p:cNvGrpSpPr/>
          <p:nvPr/>
        </p:nvGrpSpPr>
        <p:grpSpPr>
          <a:xfrm>
            <a:off x="8204937" y="7400823"/>
            <a:ext cx="1896534" cy="1001765"/>
            <a:chOff x="0" y="0"/>
            <a:chExt cx="1896533" cy="1001763"/>
          </a:xfrm>
        </p:grpSpPr>
        <p:pic>
          <p:nvPicPr>
            <p:cNvPr id="793" name="image54.png"/>
            <p:cNvPicPr/>
            <p:nvPr/>
          </p:nvPicPr>
          <p:blipFill>
            <a:blip r:embed="rId20">
              <a:extLst/>
            </a:blip>
            <a:srcRect l="221" t="0" r="55779" b="0"/>
            <a:stretch>
              <a:fillRect/>
            </a:stretch>
          </p:blipFill>
          <p:spPr>
            <a:xfrm>
              <a:off x="528320" y="0"/>
              <a:ext cx="894081" cy="650241"/>
            </a:xfrm>
            <a:prstGeom prst="rect">
              <a:avLst/>
            </a:prstGeom>
            <a:ln w="12700" cap="flat">
              <a:noFill/>
              <a:miter lim="400000"/>
            </a:ln>
            <a:effectLst/>
          </p:spPr>
        </p:pic>
        <p:sp>
          <p:nvSpPr>
            <p:cNvPr id="794" name="Shape 794"/>
            <p:cNvSpPr/>
            <p:nvPr/>
          </p:nvSpPr>
          <p:spPr>
            <a:xfrm>
              <a:off x="0" y="474133"/>
              <a:ext cx="1896534" cy="5276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defRPr b="1" sz="2000">
                  <a:solidFill>
                    <a:srgbClr val="B8B8B8"/>
                  </a:solidFill>
                  <a:latin typeface="Arial"/>
                  <a:ea typeface="Arial"/>
                  <a:cs typeface="Arial"/>
                  <a:sym typeface="Arial"/>
                </a:defRPr>
              </a:lvl1pPr>
            </a:lstStyle>
            <a:p>
              <a:pPr lvl="0">
                <a:defRPr b="0" sz="1800">
                  <a:solidFill>
                    <a:srgbClr val="000000"/>
                  </a:solidFill>
                </a:defRPr>
              </a:pPr>
              <a:r>
                <a:rPr b="1" sz="2000">
                  <a:solidFill>
                    <a:srgbClr val="B8B8B8"/>
                  </a:solidFill>
                </a:rPr>
                <a:t>Anchora</a:t>
              </a:r>
            </a:p>
          </p:txBody>
        </p:sp>
      </p:grpSp>
      <p:pic>
        <p:nvPicPr>
          <p:cNvPr id="796" name="image55.png"/>
          <p:cNvPicPr/>
          <p:nvPr/>
        </p:nvPicPr>
        <p:blipFill>
          <a:blip r:embed="rId21">
            <a:extLst/>
          </a:blip>
          <a:stretch>
            <a:fillRect/>
          </a:stretch>
        </p:blipFill>
        <p:spPr>
          <a:xfrm>
            <a:off x="10420324" y="7518823"/>
            <a:ext cx="2905761" cy="792481"/>
          </a:xfrm>
          <a:prstGeom prst="rect">
            <a:avLst/>
          </a:prstGeom>
          <a:ln w="12700">
            <a:miter lim="400000"/>
          </a:ln>
        </p:spPr>
      </p:pic>
      <p:pic>
        <p:nvPicPr>
          <p:cNvPr id="797" name="image56.png"/>
          <p:cNvPicPr/>
          <p:nvPr/>
        </p:nvPicPr>
        <p:blipFill>
          <a:blip r:embed="rId22">
            <a:extLst/>
          </a:blip>
          <a:stretch>
            <a:fillRect/>
          </a:stretch>
        </p:blipFill>
        <p:spPr>
          <a:xfrm>
            <a:off x="17172703" y="7595057"/>
            <a:ext cx="2675468" cy="508001"/>
          </a:xfrm>
          <a:prstGeom prst="rect">
            <a:avLst/>
          </a:prstGeom>
          <a:ln w="12700">
            <a:miter lim="400000"/>
          </a:ln>
        </p:spPr>
      </p:pic>
      <p:pic>
        <p:nvPicPr>
          <p:cNvPr id="798" name="image57.png"/>
          <p:cNvPicPr/>
          <p:nvPr/>
        </p:nvPicPr>
        <p:blipFill>
          <a:blip r:embed="rId23">
            <a:extLst/>
          </a:blip>
          <a:stretch>
            <a:fillRect/>
          </a:stretch>
        </p:blipFill>
        <p:spPr>
          <a:xfrm>
            <a:off x="20580022" y="7663960"/>
            <a:ext cx="2056047" cy="475489"/>
          </a:xfrm>
          <a:prstGeom prst="rect">
            <a:avLst/>
          </a:prstGeom>
          <a:ln w="12700">
            <a:miter lim="400000"/>
          </a:ln>
        </p:spPr>
      </p:pic>
      <p:pic>
        <p:nvPicPr>
          <p:cNvPr id="799" name="image58.png"/>
          <p:cNvPicPr/>
          <p:nvPr/>
        </p:nvPicPr>
        <p:blipFill>
          <a:blip r:embed="rId24">
            <a:extLst/>
          </a:blip>
          <a:stretch>
            <a:fillRect/>
          </a:stretch>
        </p:blipFill>
        <p:spPr>
          <a:xfrm>
            <a:off x="1568666" y="8753404"/>
            <a:ext cx="2133601" cy="396241"/>
          </a:xfrm>
          <a:prstGeom prst="rect">
            <a:avLst/>
          </a:prstGeom>
          <a:ln w="12700">
            <a:miter lim="400000"/>
          </a:ln>
        </p:spPr>
      </p:pic>
      <p:pic>
        <p:nvPicPr>
          <p:cNvPr id="800" name="image59.png"/>
          <p:cNvPicPr/>
          <p:nvPr/>
        </p:nvPicPr>
        <p:blipFill>
          <a:blip r:embed="rId25">
            <a:extLst/>
          </a:blip>
          <a:srcRect l="0" t="24767" r="0" b="22781"/>
          <a:stretch>
            <a:fillRect/>
          </a:stretch>
        </p:blipFill>
        <p:spPr>
          <a:xfrm>
            <a:off x="6193424" y="8686276"/>
            <a:ext cx="2262294" cy="536449"/>
          </a:xfrm>
          <a:prstGeom prst="rect">
            <a:avLst/>
          </a:prstGeom>
          <a:ln w="12700">
            <a:miter lim="400000"/>
          </a:ln>
        </p:spPr>
      </p:pic>
      <p:pic>
        <p:nvPicPr>
          <p:cNvPr id="801" name="image60.png"/>
          <p:cNvPicPr/>
          <p:nvPr/>
        </p:nvPicPr>
        <p:blipFill>
          <a:blip r:embed="rId26">
            <a:extLst/>
          </a:blip>
          <a:stretch>
            <a:fillRect/>
          </a:stretch>
        </p:blipFill>
        <p:spPr>
          <a:xfrm>
            <a:off x="10918823" y="8669787"/>
            <a:ext cx="2709334" cy="677334"/>
          </a:xfrm>
          <a:prstGeom prst="rect">
            <a:avLst/>
          </a:prstGeom>
          <a:ln w="12700">
            <a:miter lim="400000"/>
          </a:ln>
        </p:spPr>
      </p:pic>
      <p:pic>
        <p:nvPicPr>
          <p:cNvPr id="802" name="image61.png"/>
          <p:cNvPicPr/>
          <p:nvPr/>
        </p:nvPicPr>
        <p:blipFill>
          <a:blip r:embed="rId27">
            <a:extLst/>
          </a:blip>
          <a:stretch>
            <a:fillRect/>
          </a:stretch>
        </p:blipFill>
        <p:spPr>
          <a:xfrm>
            <a:off x="14146694" y="8537326"/>
            <a:ext cx="2205399" cy="834475"/>
          </a:xfrm>
          <a:prstGeom prst="rect">
            <a:avLst/>
          </a:prstGeom>
          <a:ln w="12700">
            <a:miter lim="400000"/>
          </a:ln>
        </p:spPr>
      </p:pic>
      <p:pic>
        <p:nvPicPr>
          <p:cNvPr id="803" name="image62.png"/>
          <p:cNvPicPr/>
          <p:nvPr/>
        </p:nvPicPr>
        <p:blipFill>
          <a:blip r:embed="rId28">
            <a:extLst/>
          </a:blip>
          <a:stretch>
            <a:fillRect/>
          </a:stretch>
        </p:blipFill>
        <p:spPr>
          <a:xfrm>
            <a:off x="19158714" y="8327352"/>
            <a:ext cx="1253068" cy="1181948"/>
          </a:xfrm>
          <a:prstGeom prst="rect">
            <a:avLst/>
          </a:prstGeom>
          <a:ln w="12700">
            <a:miter lim="400000"/>
          </a:ln>
        </p:spPr>
      </p:pic>
      <p:pic>
        <p:nvPicPr>
          <p:cNvPr id="804" name="image63.png"/>
          <p:cNvPicPr/>
          <p:nvPr/>
        </p:nvPicPr>
        <p:blipFill>
          <a:blip r:embed="rId29">
            <a:extLst/>
          </a:blip>
          <a:stretch>
            <a:fillRect/>
          </a:stretch>
        </p:blipFill>
        <p:spPr>
          <a:xfrm>
            <a:off x="3656769" y="9489013"/>
            <a:ext cx="2540001" cy="846668"/>
          </a:xfrm>
          <a:prstGeom prst="rect">
            <a:avLst/>
          </a:prstGeom>
          <a:ln w="12700">
            <a:miter lim="400000"/>
          </a:ln>
        </p:spPr>
      </p:pic>
      <p:pic>
        <p:nvPicPr>
          <p:cNvPr id="805" name="image64.png"/>
          <p:cNvPicPr/>
          <p:nvPr/>
        </p:nvPicPr>
        <p:blipFill>
          <a:blip r:embed="rId30">
            <a:extLst/>
          </a:blip>
          <a:srcRect l="0" t="15166" r="0" b="14333"/>
          <a:stretch>
            <a:fillRect/>
          </a:stretch>
        </p:blipFill>
        <p:spPr>
          <a:xfrm>
            <a:off x="6834436" y="9370664"/>
            <a:ext cx="1625601" cy="1146049"/>
          </a:xfrm>
          <a:prstGeom prst="rect">
            <a:avLst/>
          </a:prstGeom>
          <a:ln w="12700">
            <a:miter lim="400000"/>
          </a:ln>
        </p:spPr>
      </p:pic>
      <p:pic>
        <p:nvPicPr>
          <p:cNvPr id="806" name="image65.png"/>
          <p:cNvPicPr/>
          <p:nvPr/>
        </p:nvPicPr>
        <p:blipFill>
          <a:blip r:embed="rId31">
            <a:extLst/>
          </a:blip>
          <a:stretch>
            <a:fillRect/>
          </a:stretch>
        </p:blipFill>
        <p:spPr>
          <a:xfrm>
            <a:off x="11582541" y="9736366"/>
            <a:ext cx="2783841" cy="406401"/>
          </a:xfrm>
          <a:prstGeom prst="rect">
            <a:avLst/>
          </a:prstGeom>
          <a:ln w="12700">
            <a:miter lim="400000"/>
          </a:ln>
        </p:spPr>
      </p:pic>
      <p:pic>
        <p:nvPicPr>
          <p:cNvPr id="807" name="image66.png" descr="starkandwayne.png"/>
          <p:cNvPicPr/>
          <p:nvPr/>
        </p:nvPicPr>
        <p:blipFill>
          <a:blip r:embed="rId32">
            <a:extLst/>
          </a:blip>
          <a:stretch>
            <a:fillRect/>
          </a:stretch>
        </p:blipFill>
        <p:spPr>
          <a:xfrm>
            <a:off x="14146694" y="9719922"/>
            <a:ext cx="2640585" cy="490729"/>
          </a:xfrm>
          <a:prstGeom prst="rect">
            <a:avLst/>
          </a:prstGeom>
          <a:ln w="12700">
            <a:miter lim="400000"/>
          </a:ln>
        </p:spPr>
      </p:pic>
      <p:pic>
        <p:nvPicPr>
          <p:cNvPr id="808" name="image67.png"/>
          <p:cNvPicPr/>
          <p:nvPr/>
        </p:nvPicPr>
        <p:blipFill>
          <a:blip r:embed="rId33">
            <a:extLst/>
          </a:blip>
          <a:stretch>
            <a:fillRect/>
          </a:stretch>
        </p:blipFill>
        <p:spPr>
          <a:xfrm>
            <a:off x="17360662" y="9751926"/>
            <a:ext cx="2299548" cy="426721"/>
          </a:xfrm>
          <a:prstGeom prst="rect">
            <a:avLst/>
          </a:prstGeom>
          <a:ln w="12700">
            <a:miter lim="400000"/>
          </a:ln>
        </p:spPr>
      </p:pic>
      <p:sp>
        <p:nvSpPr>
          <p:cNvPr id="809" name="Shape 809"/>
          <p:cNvSpPr/>
          <p:nvPr/>
        </p:nvSpPr>
        <p:spPr>
          <a:xfrm>
            <a:off x="1231921" y="11513489"/>
            <a:ext cx="21918508" cy="700446"/>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r" defTabSz="914400">
              <a:defRPr sz="3200">
                <a:solidFill>
                  <a:srgbClr val="00685D"/>
                </a:solidFill>
                <a:latin typeface="Arial"/>
                <a:ea typeface="Arial"/>
                <a:cs typeface="Arial"/>
                <a:sym typeface="Arial"/>
              </a:defRPr>
            </a:lvl1pPr>
          </a:lstStyle>
          <a:p>
            <a:pPr lvl="0">
              <a:defRPr sz="1800">
                <a:solidFill>
                  <a:srgbClr val="000000"/>
                </a:solidFill>
              </a:defRPr>
            </a:pPr>
            <a:r>
              <a:rPr sz="3200">
                <a:solidFill>
                  <a:srgbClr val="00685D"/>
                </a:solidFill>
              </a:rPr>
              <a:t>Over 100k downloads of Cloud Foundry (OSS) software and tools!</a:t>
            </a:r>
          </a:p>
        </p:txBody>
      </p:sp>
      <p:pic>
        <p:nvPicPr>
          <p:cNvPr id="810" name="image68.png"/>
          <p:cNvPicPr/>
          <p:nvPr/>
        </p:nvPicPr>
        <p:blipFill>
          <a:blip r:embed="rId34">
            <a:extLst/>
          </a:blip>
          <a:stretch>
            <a:fillRect/>
          </a:stretch>
        </p:blipFill>
        <p:spPr>
          <a:xfrm>
            <a:off x="22090645" y="3313962"/>
            <a:ext cx="1564641" cy="1476588"/>
          </a:xfrm>
          <a:prstGeom prst="rect">
            <a:avLst/>
          </a:prstGeom>
          <a:ln w="12700">
            <a:miter lim="400000"/>
          </a:ln>
        </p:spPr>
      </p:pic>
      <p:sp>
        <p:nvSpPr>
          <p:cNvPr id="811" name="Shape 811"/>
          <p:cNvSpPr/>
          <p:nvPr/>
        </p:nvSpPr>
        <p:spPr>
          <a:xfrm>
            <a:off x="14546590" y="515450"/>
            <a:ext cx="9349233" cy="863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cap="small">
                <a:solidFill>
                  <a:srgbClr val="53585F"/>
                </a:solidFill>
              </a:defRPr>
            </a:lvl1pPr>
          </a:lstStyle>
          <a:p>
            <a:pPr lvl="0">
              <a:defRPr cap="none" sz="1800">
                <a:solidFill>
                  <a:srgbClr val="000000"/>
                </a:solidFill>
              </a:defRPr>
            </a:pPr>
            <a:r>
              <a:rPr cap="small" sz="5000">
                <a:solidFill>
                  <a:srgbClr val="53585F"/>
                </a:solidFill>
              </a:rPr>
              <a:t>The Cloud Foundry Foundation</a:t>
            </a:r>
          </a:p>
        </p:txBody>
      </p:sp>
      <p:sp>
        <p:nvSpPr>
          <p:cNvPr id="812" name="Shape 812"/>
          <p:cNvSpPr/>
          <p:nvPr/>
        </p:nvSpPr>
        <p:spPr>
          <a:xfrm>
            <a:off x="17168558" y="1240595"/>
            <a:ext cx="6680350" cy="482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cap="small" sz="2500">
                <a:solidFill>
                  <a:srgbClr val="53585F"/>
                </a:solidFill>
                <a:latin typeface="Helvetica"/>
                <a:ea typeface="Helvetica"/>
                <a:cs typeface="Helvetica"/>
                <a:sym typeface="Helvetica"/>
              </a:defRPr>
            </a:lvl1pPr>
          </a:lstStyle>
          <a:p>
            <a:pPr lvl="0">
              <a:defRPr b="0" cap="none" sz="1800">
                <a:solidFill>
                  <a:srgbClr val="000000"/>
                </a:solidFill>
              </a:defRPr>
            </a:pPr>
            <a:r>
              <a:rPr b="1" cap="small" sz="2500">
                <a:solidFill>
                  <a:srgbClr val="53585F"/>
                </a:solidFill>
              </a:rPr>
              <a:t>The Largest Open Source PaaS Ecosystem</a:t>
            </a:r>
          </a:p>
        </p:txBody>
      </p:sp>
      <p:pic>
        <p:nvPicPr>
          <p:cNvPr id="813" name="pasted-image.pdf"/>
          <p:cNvPicPr/>
          <p:nvPr/>
        </p:nvPicPr>
        <p:blipFill>
          <a:blip r:embed="rId35">
            <a:extLst/>
          </a:blip>
          <a:stretch>
            <a:fillRect/>
          </a:stretch>
        </p:blipFill>
        <p:spPr>
          <a:xfrm>
            <a:off x="21968829" y="4965651"/>
            <a:ext cx="1435101" cy="533401"/>
          </a:xfrm>
          <a:prstGeom prst="rect">
            <a:avLst/>
          </a:prstGeom>
          <a:ln w="12700">
            <a:miter lim="400000"/>
          </a:ln>
        </p:spPr>
      </p:pic>
      <p:pic>
        <p:nvPicPr>
          <p:cNvPr id="814" name="pasted-image.tif"/>
          <p:cNvPicPr/>
          <p:nvPr/>
        </p:nvPicPr>
        <p:blipFill>
          <a:blip r:embed="rId36">
            <a:extLst/>
          </a:blip>
          <a:stretch>
            <a:fillRect/>
          </a:stretch>
        </p:blipFill>
        <p:spPr>
          <a:xfrm>
            <a:off x="856991" y="4433993"/>
            <a:ext cx="2226223" cy="1027488"/>
          </a:xfrm>
          <a:prstGeom prst="rect">
            <a:avLst/>
          </a:prstGeom>
          <a:ln w="12700">
            <a:miter lim="400000"/>
          </a:ln>
        </p:spPr>
      </p:pic>
      <p:pic>
        <p:nvPicPr>
          <p:cNvPr id="815" name="pasted-image.tif"/>
          <p:cNvPicPr/>
          <p:nvPr/>
        </p:nvPicPr>
        <p:blipFill>
          <a:blip r:embed="rId37">
            <a:extLst/>
          </a:blip>
          <a:stretch>
            <a:fillRect/>
          </a:stretch>
        </p:blipFill>
        <p:spPr>
          <a:xfrm>
            <a:off x="13939279" y="4545041"/>
            <a:ext cx="1956493" cy="902998"/>
          </a:xfrm>
          <a:prstGeom prst="rect">
            <a:avLst/>
          </a:prstGeom>
          <a:ln w="12700">
            <a:miter lim="400000"/>
          </a:ln>
        </p:spPr>
      </p:pic>
      <p:pic>
        <p:nvPicPr>
          <p:cNvPr id="816" name="pasted-image.tif"/>
          <p:cNvPicPr/>
          <p:nvPr/>
        </p:nvPicPr>
        <p:blipFill>
          <a:blip r:embed="rId38">
            <a:extLst/>
          </a:blip>
          <a:stretch>
            <a:fillRect/>
          </a:stretch>
        </p:blipFill>
        <p:spPr>
          <a:xfrm>
            <a:off x="1528498" y="7384736"/>
            <a:ext cx="1792798" cy="827445"/>
          </a:xfrm>
          <a:prstGeom prst="rect">
            <a:avLst/>
          </a:prstGeom>
          <a:ln w="12700">
            <a:miter lim="400000"/>
          </a:ln>
        </p:spPr>
      </p:pic>
      <p:pic>
        <p:nvPicPr>
          <p:cNvPr id="817" name="pasted-image.tif"/>
          <p:cNvPicPr/>
          <p:nvPr/>
        </p:nvPicPr>
        <p:blipFill>
          <a:blip r:embed="rId39">
            <a:extLst/>
          </a:blip>
          <a:stretch>
            <a:fillRect/>
          </a:stretch>
        </p:blipFill>
        <p:spPr>
          <a:xfrm>
            <a:off x="14280880" y="7432860"/>
            <a:ext cx="1937029" cy="894014"/>
          </a:xfrm>
          <a:prstGeom prst="rect">
            <a:avLst/>
          </a:prstGeom>
          <a:ln w="12700">
            <a:miter lim="400000"/>
          </a:ln>
        </p:spPr>
      </p:pic>
      <p:pic>
        <p:nvPicPr>
          <p:cNvPr id="818" name="pasted-image.tif"/>
          <p:cNvPicPr/>
          <p:nvPr/>
        </p:nvPicPr>
        <p:blipFill>
          <a:blip r:embed="rId40">
            <a:extLst/>
          </a:blip>
          <a:stretch>
            <a:fillRect/>
          </a:stretch>
        </p:blipFill>
        <p:spPr>
          <a:xfrm>
            <a:off x="3991202" y="8570662"/>
            <a:ext cx="1871134" cy="863601"/>
          </a:xfrm>
          <a:prstGeom prst="rect">
            <a:avLst/>
          </a:prstGeom>
          <a:ln w="12700">
            <a:miter lim="400000"/>
          </a:ln>
        </p:spPr>
      </p:pic>
      <p:pic>
        <p:nvPicPr>
          <p:cNvPr id="819" name="pasted-image.tif"/>
          <p:cNvPicPr/>
          <p:nvPr/>
        </p:nvPicPr>
        <p:blipFill>
          <a:blip r:embed="rId41">
            <a:extLst/>
          </a:blip>
          <a:stretch>
            <a:fillRect/>
          </a:stretch>
        </p:blipFill>
        <p:spPr>
          <a:xfrm>
            <a:off x="8859326" y="8617263"/>
            <a:ext cx="1651001" cy="762001"/>
          </a:xfrm>
          <a:prstGeom prst="rect">
            <a:avLst/>
          </a:prstGeom>
          <a:ln w="12700">
            <a:miter lim="400000"/>
          </a:ln>
        </p:spPr>
      </p:pic>
      <p:pic>
        <p:nvPicPr>
          <p:cNvPr id="820" name="pasted-image.tif"/>
          <p:cNvPicPr/>
          <p:nvPr/>
        </p:nvPicPr>
        <p:blipFill>
          <a:blip r:embed="rId42">
            <a:extLst/>
          </a:blip>
          <a:stretch>
            <a:fillRect/>
          </a:stretch>
        </p:blipFill>
        <p:spPr>
          <a:xfrm>
            <a:off x="16948976" y="8537326"/>
            <a:ext cx="1651001" cy="762001"/>
          </a:xfrm>
          <a:prstGeom prst="rect">
            <a:avLst/>
          </a:prstGeom>
          <a:ln w="12700">
            <a:miter lim="400000"/>
          </a:ln>
        </p:spPr>
      </p:pic>
      <p:pic>
        <p:nvPicPr>
          <p:cNvPr id="821" name="pasted-image.tif"/>
          <p:cNvPicPr/>
          <p:nvPr/>
        </p:nvPicPr>
        <p:blipFill>
          <a:blip r:embed="rId43">
            <a:extLst/>
          </a:blip>
          <a:stretch>
            <a:fillRect/>
          </a:stretch>
        </p:blipFill>
        <p:spPr>
          <a:xfrm>
            <a:off x="1597272" y="9531346"/>
            <a:ext cx="1651001" cy="762001"/>
          </a:xfrm>
          <a:prstGeom prst="rect">
            <a:avLst/>
          </a:prstGeom>
          <a:ln w="12700">
            <a:miter lim="400000"/>
          </a:ln>
        </p:spPr>
      </p:pic>
      <p:pic>
        <p:nvPicPr>
          <p:cNvPr id="822" name="pasted-image.tif"/>
          <p:cNvPicPr/>
          <p:nvPr/>
        </p:nvPicPr>
        <p:blipFill>
          <a:blip r:embed="rId44">
            <a:extLst/>
          </a:blip>
          <a:stretch>
            <a:fillRect/>
          </a:stretch>
        </p:blipFill>
        <p:spPr>
          <a:xfrm>
            <a:off x="20970519" y="8623834"/>
            <a:ext cx="1651001" cy="762001"/>
          </a:xfrm>
          <a:prstGeom prst="rect">
            <a:avLst/>
          </a:prstGeom>
          <a:ln w="12700">
            <a:miter lim="400000"/>
          </a:ln>
        </p:spPr>
      </p:pic>
      <p:pic>
        <p:nvPicPr>
          <p:cNvPr id="823" name="pasted-image.tif"/>
          <p:cNvPicPr/>
          <p:nvPr/>
        </p:nvPicPr>
        <p:blipFill>
          <a:blip r:embed="rId45">
            <a:extLst/>
          </a:blip>
          <a:stretch>
            <a:fillRect/>
          </a:stretch>
        </p:blipFill>
        <p:spPr>
          <a:xfrm>
            <a:off x="20614375" y="9577038"/>
            <a:ext cx="1651001" cy="762001"/>
          </a:xfrm>
          <a:prstGeom prst="rect">
            <a:avLst/>
          </a:prstGeom>
          <a:ln w="12700">
            <a:miter lim="400000"/>
          </a:ln>
        </p:spPr>
      </p:pic>
      <p:pic>
        <p:nvPicPr>
          <p:cNvPr id="824" name="pasted-image.tif"/>
          <p:cNvPicPr/>
          <p:nvPr/>
        </p:nvPicPr>
        <p:blipFill>
          <a:blip r:embed="rId46">
            <a:extLst/>
          </a:blip>
          <a:stretch>
            <a:fillRect/>
          </a:stretch>
        </p:blipFill>
        <p:spPr>
          <a:xfrm>
            <a:off x="8889655" y="9506539"/>
            <a:ext cx="1956493" cy="902998"/>
          </a:xfrm>
          <a:prstGeom prst="rect">
            <a:avLst/>
          </a:prstGeom>
          <a:ln w="12700">
            <a:miter lim="400000"/>
          </a:ln>
        </p:spPr>
      </p:pic>
    </p:spTree>
  </p:cSld>
  <p:clrMapOvr>
    <a:masterClrMapping/>
  </p:clrMapOvr>
  <p:transition spd="slow" advClick="1">
    <p:dissolve/>
  </p:transition>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28" name="image69.png"/>
          <p:cNvPicPr/>
          <p:nvPr/>
        </p:nvPicPr>
        <p:blipFill>
          <a:blip r:embed="rId3">
            <a:extLst/>
          </a:blip>
          <a:srcRect l="0" t="22334" r="0" b="19584"/>
          <a:stretch>
            <a:fillRect/>
          </a:stretch>
        </p:blipFill>
        <p:spPr>
          <a:xfrm>
            <a:off x="20535901" y="10866967"/>
            <a:ext cx="2103966" cy="588433"/>
          </a:xfrm>
          <a:prstGeom prst="rect">
            <a:avLst/>
          </a:prstGeom>
          <a:ln w="12700">
            <a:miter lim="400000"/>
          </a:ln>
        </p:spPr>
      </p:pic>
      <p:pic>
        <p:nvPicPr>
          <p:cNvPr id="829" name="image70.png" descr="http://blogs.msdn.com/resized-image.ashx/__size/550x0/__key/communityserver-blogs-components-weblogfiles/00-00-01-13-25/7651.Tier3Logo.png"/>
          <p:cNvPicPr/>
          <p:nvPr/>
        </p:nvPicPr>
        <p:blipFill>
          <a:blip r:embed="rId4">
            <a:extLst/>
          </a:blip>
          <a:stretch>
            <a:fillRect/>
          </a:stretch>
        </p:blipFill>
        <p:spPr>
          <a:xfrm>
            <a:off x="17847733" y="4605866"/>
            <a:ext cx="1409703" cy="1206502"/>
          </a:xfrm>
          <a:prstGeom prst="rect">
            <a:avLst/>
          </a:prstGeom>
          <a:ln w="12700">
            <a:miter lim="400000"/>
          </a:ln>
        </p:spPr>
      </p:pic>
      <p:pic>
        <p:nvPicPr>
          <p:cNvPr id="830" name="image71.png"/>
          <p:cNvPicPr/>
          <p:nvPr/>
        </p:nvPicPr>
        <p:blipFill>
          <a:blip r:embed="rId5">
            <a:extLst/>
          </a:blip>
          <a:srcRect l="0" t="21840" r="0" b="25488"/>
          <a:stretch>
            <a:fillRect/>
          </a:stretch>
        </p:blipFill>
        <p:spPr>
          <a:xfrm>
            <a:off x="9520767" y="10697634"/>
            <a:ext cx="2070100" cy="927100"/>
          </a:xfrm>
          <a:prstGeom prst="rect">
            <a:avLst/>
          </a:prstGeom>
          <a:ln w="12700">
            <a:miter lim="400000"/>
          </a:ln>
        </p:spPr>
      </p:pic>
      <p:pic>
        <p:nvPicPr>
          <p:cNvPr id="831" name="image72.jpg" descr="url.jpeg"/>
          <p:cNvPicPr/>
          <p:nvPr/>
        </p:nvPicPr>
        <p:blipFill>
          <a:blip r:embed="rId6">
            <a:extLst/>
          </a:blip>
          <a:srcRect l="0" t="28823" r="0" b="41765"/>
          <a:stretch>
            <a:fillRect/>
          </a:stretch>
        </p:blipFill>
        <p:spPr>
          <a:xfrm>
            <a:off x="800101" y="6807199"/>
            <a:ext cx="3564467" cy="740836"/>
          </a:xfrm>
          <a:prstGeom prst="rect">
            <a:avLst/>
          </a:prstGeom>
          <a:ln w="12700">
            <a:miter lim="400000"/>
          </a:ln>
        </p:spPr>
      </p:pic>
      <p:pic>
        <p:nvPicPr>
          <p:cNvPr id="832" name="image73.png"/>
          <p:cNvPicPr/>
          <p:nvPr/>
        </p:nvPicPr>
        <p:blipFill>
          <a:blip r:embed="rId7">
            <a:extLst/>
          </a:blip>
          <a:stretch>
            <a:fillRect/>
          </a:stretch>
        </p:blipFill>
        <p:spPr>
          <a:xfrm>
            <a:off x="872066" y="4796368"/>
            <a:ext cx="2815169" cy="829734"/>
          </a:xfrm>
          <a:prstGeom prst="rect">
            <a:avLst/>
          </a:prstGeom>
          <a:ln w="12700">
            <a:miter lim="400000"/>
          </a:ln>
        </p:spPr>
      </p:pic>
      <p:pic>
        <p:nvPicPr>
          <p:cNvPr id="833" name="image74.png" descr="url.png"/>
          <p:cNvPicPr/>
          <p:nvPr/>
        </p:nvPicPr>
        <p:blipFill>
          <a:blip r:embed="rId8">
            <a:extLst/>
          </a:blip>
          <a:stretch>
            <a:fillRect/>
          </a:stretch>
        </p:blipFill>
        <p:spPr>
          <a:xfrm>
            <a:off x="14626167" y="6630810"/>
            <a:ext cx="3640668" cy="728135"/>
          </a:xfrm>
          <a:prstGeom prst="rect">
            <a:avLst/>
          </a:prstGeom>
          <a:ln w="12700">
            <a:miter lim="400000"/>
          </a:ln>
        </p:spPr>
      </p:pic>
      <p:grpSp>
        <p:nvGrpSpPr>
          <p:cNvPr id="836" name="Group 836" descr="Screen Shot 2013-01-31 at 11.55.40 AM.png"/>
          <p:cNvGrpSpPr/>
          <p:nvPr/>
        </p:nvGrpSpPr>
        <p:grpSpPr>
          <a:xfrm>
            <a:off x="12510909" y="10837333"/>
            <a:ext cx="3818468" cy="516467"/>
            <a:chOff x="0" y="0"/>
            <a:chExt cx="3818466" cy="516466"/>
          </a:xfrm>
        </p:grpSpPr>
        <p:sp>
          <p:nvSpPr>
            <p:cNvPr id="834" name="Shape 834"/>
            <p:cNvSpPr/>
            <p:nvPr/>
          </p:nvSpPr>
          <p:spPr>
            <a:xfrm>
              <a:off x="0" y="0"/>
              <a:ext cx="3818467" cy="516467"/>
            </a:xfrm>
            <a:prstGeom prst="rect">
              <a:avLst/>
            </a:prstGeom>
            <a:solidFill>
              <a:srgbClr val="FFFFFF"/>
            </a:solidFill>
            <a:ln w="12700" cap="flat">
              <a:noFill/>
              <a:miter lim="400000"/>
            </a:ln>
            <a:effectLst/>
          </p:spPr>
          <p:txBody>
            <a:bodyPr wrap="square" lIns="121919" tIns="121919" rIns="121919" bIns="121919" numCol="1" anchor="ctr">
              <a:noAutofit/>
            </a:bodyPr>
            <a:lstStyle/>
            <a:p>
              <a:pPr lvl="0" algn="l" defTabSz="914400">
                <a:defRPr sz="4800">
                  <a:solidFill>
                    <a:srgbClr val="00685D"/>
                  </a:solidFill>
                  <a:latin typeface="Arial"/>
                  <a:ea typeface="Arial"/>
                  <a:cs typeface="Arial"/>
                  <a:sym typeface="Arial"/>
                </a:defRPr>
              </a:pPr>
            </a:p>
          </p:txBody>
        </p:sp>
        <p:pic>
          <p:nvPicPr>
            <p:cNvPr id="835" name="image75.png"/>
            <p:cNvPicPr/>
            <p:nvPr/>
          </p:nvPicPr>
          <p:blipFill>
            <a:blip r:embed="rId9">
              <a:extLst/>
            </a:blip>
            <a:stretch>
              <a:fillRect/>
            </a:stretch>
          </p:blipFill>
          <p:spPr>
            <a:xfrm>
              <a:off x="0" y="0"/>
              <a:ext cx="3818467" cy="516467"/>
            </a:xfrm>
            <a:prstGeom prst="rect">
              <a:avLst/>
            </a:prstGeom>
            <a:ln w="12700" cap="flat">
              <a:noFill/>
              <a:miter lim="400000"/>
            </a:ln>
            <a:effectLst/>
          </p:spPr>
        </p:pic>
      </p:grpSp>
      <p:pic>
        <p:nvPicPr>
          <p:cNvPr id="837" name="image76.png"/>
          <p:cNvPicPr/>
          <p:nvPr/>
        </p:nvPicPr>
        <p:blipFill>
          <a:blip r:embed="rId10">
            <a:extLst/>
          </a:blip>
          <a:stretch>
            <a:fillRect/>
          </a:stretch>
        </p:blipFill>
        <p:spPr>
          <a:xfrm>
            <a:off x="4978399" y="3094567"/>
            <a:ext cx="2480735" cy="622300"/>
          </a:xfrm>
          <a:prstGeom prst="rect">
            <a:avLst/>
          </a:prstGeom>
          <a:ln w="12700">
            <a:miter lim="400000"/>
          </a:ln>
        </p:spPr>
      </p:pic>
      <p:pic>
        <p:nvPicPr>
          <p:cNvPr id="838" name="image77.png" descr="logo.png"/>
          <p:cNvPicPr/>
          <p:nvPr/>
        </p:nvPicPr>
        <p:blipFill>
          <a:blip r:embed="rId11">
            <a:extLst/>
          </a:blip>
          <a:stretch>
            <a:fillRect/>
          </a:stretch>
        </p:blipFill>
        <p:spPr>
          <a:xfrm>
            <a:off x="12204700" y="2942167"/>
            <a:ext cx="2840567" cy="927100"/>
          </a:xfrm>
          <a:prstGeom prst="rect">
            <a:avLst/>
          </a:prstGeom>
          <a:ln w="12700">
            <a:miter lim="400000"/>
          </a:ln>
        </p:spPr>
      </p:pic>
      <p:pic>
        <p:nvPicPr>
          <p:cNvPr id="839" name="image78.jpg" descr="imgres-1.jpg"/>
          <p:cNvPicPr/>
          <p:nvPr/>
        </p:nvPicPr>
        <p:blipFill>
          <a:blip r:embed="rId12">
            <a:extLst/>
          </a:blip>
          <a:stretch>
            <a:fillRect/>
          </a:stretch>
        </p:blipFill>
        <p:spPr>
          <a:xfrm>
            <a:off x="8437034" y="6856591"/>
            <a:ext cx="2362201" cy="596900"/>
          </a:xfrm>
          <a:prstGeom prst="rect">
            <a:avLst/>
          </a:prstGeom>
          <a:ln w="12700">
            <a:miter lim="400000"/>
          </a:ln>
        </p:spPr>
      </p:pic>
      <p:pic>
        <p:nvPicPr>
          <p:cNvPr id="840" name="image79.png" descr="Cisco_logo.svg.png"/>
          <p:cNvPicPr/>
          <p:nvPr/>
        </p:nvPicPr>
        <p:blipFill>
          <a:blip r:embed="rId13">
            <a:extLst/>
          </a:blip>
          <a:stretch>
            <a:fillRect/>
          </a:stretch>
        </p:blipFill>
        <p:spPr>
          <a:xfrm>
            <a:off x="4373034" y="10701866"/>
            <a:ext cx="1642535" cy="922868"/>
          </a:xfrm>
          <a:prstGeom prst="rect">
            <a:avLst/>
          </a:prstGeom>
          <a:ln w="12700">
            <a:miter lim="400000"/>
          </a:ln>
        </p:spPr>
      </p:pic>
      <p:pic>
        <p:nvPicPr>
          <p:cNvPr id="841" name="image80.png" descr="anynines_200x100-5dd43dd0.png"/>
          <p:cNvPicPr/>
          <p:nvPr/>
        </p:nvPicPr>
        <p:blipFill>
          <a:blip r:embed="rId14">
            <a:extLst/>
          </a:blip>
          <a:srcRect l="0" t="27000" r="0" b="32001"/>
          <a:stretch>
            <a:fillRect/>
          </a:stretch>
        </p:blipFill>
        <p:spPr>
          <a:xfrm>
            <a:off x="4770968" y="6870701"/>
            <a:ext cx="2988734" cy="613833"/>
          </a:xfrm>
          <a:prstGeom prst="rect">
            <a:avLst/>
          </a:prstGeom>
          <a:ln w="12700">
            <a:miter lim="400000"/>
          </a:ln>
        </p:spPr>
      </p:pic>
      <p:pic>
        <p:nvPicPr>
          <p:cNvPr id="842" name="image81.png" descr="default_logo_0.png"/>
          <p:cNvPicPr/>
          <p:nvPr/>
        </p:nvPicPr>
        <p:blipFill>
          <a:blip r:embed="rId15">
            <a:extLst/>
          </a:blip>
          <a:srcRect l="0" t="10800" r="0" b="46000"/>
          <a:stretch>
            <a:fillRect/>
          </a:stretch>
        </p:blipFill>
        <p:spPr>
          <a:xfrm>
            <a:off x="10979856" y="6880578"/>
            <a:ext cx="3005667" cy="503769"/>
          </a:xfrm>
          <a:prstGeom prst="rect">
            <a:avLst/>
          </a:prstGeom>
          <a:ln w="12700">
            <a:miter lim="400000"/>
          </a:ln>
        </p:spPr>
      </p:pic>
      <p:pic>
        <p:nvPicPr>
          <p:cNvPr id="843" name="image82.jpg" descr="Savvis_logo_primary_CMYK_LB.jpg"/>
          <p:cNvPicPr/>
          <p:nvPr/>
        </p:nvPicPr>
        <p:blipFill>
          <a:blip r:embed="rId16">
            <a:extLst/>
          </a:blip>
          <a:stretch>
            <a:fillRect/>
          </a:stretch>
        </p:blipFill>
        <p:spPr>
          <a:xfrm>
            <a:off x="1244599" y="8843434"/>
            <a:ext cx="2734735" cy="457201"/>
          </a:xfrm>
          <a:prstGeom prst="rect">
            <a:avLst/>
          </a:prstGeom>
          <a:ln w="12700">
            <a:miter lim="400000"/>
          </a:ln>
        </p:spPr>
      </p:pic>
      <p:pic>
        <p:nvPicPr>
          <p:cNvPr id="844" name="image83.png" descr="PIVOTAL (GREEN).png"/>
          <p:cNvPicPr/>
          <p:nvPr/>
        </p:nvPicPr>
        <p:blipFill>
          <a:blip r:embed="rId17">
            <a:extLst/>
          </a:blip>
          <a:srcRect l="19603" t="27678" r="19492" b="32143"/>
          <a:stretch>
            <a:fillRect/>
          </a:stretch>
        </p:blipFill>
        <p:spPr>
          <a:xfrm>
            <a:off x="1071034" y="3119967"/>
            <a:ext cx="2226734" cy="571500"/>
          </a:xfrm>
          <a:prstGeom prst="rect">
            <a:avLst/>
          </a:prstGeom>
          <a:ln w="12700">
            <a:miter lim="400000"/>
          </a:ln>
        </p:spPr>
      </p:pic>
      <p:pic>
        <p:nvPicPr>
          <p:cNvPr id="845" name="image84.png" descr="logo_altoros.gif"/>
          <p:cNvPicPr/>
          <p:nvPr/>
        </p:nvPicPr>
        <p:blipFill>
          <a:blip r:embed="rId18">
            <a:extLst/>
          </a:blip>
          <a:stretch>
            <a:fillRect/>
          </a:stretch>
        </p:blipFill>
        <p:spPr>
          <a:xfrm>
            <a:off x="20112569" y="3149599"/>
            <a:ext cx="2950633" cy="512236"/>
          </a:xfrm>
          <a:prstGeom prst="rect">
            <a:avLst/>
          </a:prstGeom>
          <a:ln w="12700">
            <a:miter lim="400000"/>
          </a:ln>
        </p:spPr>
      </p:pic>
      <p:pic>
        <p:nvPicPr>
          <p:cNvPr id="846" name="image85.png" descr="bbg-logo.png"/>
          <p:cNvPicPr/>
          <p:nvPr/>
        </p:nvPicPr>
        <p:blipFill>
          <a:blip r:embed="rId19">
            <a:extLst/>
          </a:blip>
          <a:stretch>
            <a:fillRect/>
          </a:stretch>
        </p:blipFill>
        <p:spPr>
          <a:xfrm>
            <a:off x="20425835" y="4986866"/>
            <a:ext cx="2319868" cy="444502"/>
          </a:xfrm>
          <a:prstGeom prst="rect">
            <a:avLst/>
          </a:prstGeom>
          <a:ln w="12700">
            <a:miter lim="400000"/>
          </a:ln>
        </p:spPr>
      </p:pic>
      <p:pic>
        <p:nvPicPr>
          <p:cNvPr id="847" name="image86.jpg" descr="swisscom-logo.jpg"/>
          <p:cNvPicPr/>
          <p:nvPr/>
        </p:nvPicPr>
        <p:blipFill>
          <a:blip r:embed="rId20">
            <a:extLst/>
          </a:blip>
          <a:stretch>
            <a:fillRect/>
          </a:stretch>
        </p:blipFill>
        <p:spPr>
          <a:xfrm>
            <a:off x="7505701" y="4851400"/>
            <a:ext cx="2396068" cy="715435"/>
          </a:xfrm>
          <a:prstGeom prst="rect">
            <a:avLst/>
          </a:prstGeom>
          <a:ln w="12700">
            <a:miter lim="400000"/>
          </a:ln>
        </p:spPr>
      </p:pic>
      <p:pic>
        <p:nvPicPr>
          <p:cNvPr id="848" name="image87.png" descr="STOIC.png"/>
          <p:cNvPicPr/>
          <p:nvPr/>
        </p:nvPicPr>
        <p:blipFill>
          <a:blip r:embed="rId21">
            <a:extLst/>
          </a:blip>
          <a:stretch>
            <a:fillRect/>
          </a:stretch>
        </p:blipFill>
        <p:spPr>
          <a:xfrm>
            <a:off x="20171835" y="6819901"/>
            <a:ext cx="2832100" cy="715433"/>
          </a:xfrm>
          <a:prstGeom prst="rect">
            <a:avLst/>
          </a:prstGeom>
          <a:ln w="12700">
            <a:miter lim="400000"/>
          </a:ln>
        </p:spPr>
      </p:pic>
      <p:pic>
        <p:nvPicPr>
          <p:cNvPr id="849" name="image88.jpg" descr="Intel-from-16-Cores-to-80-Cores-2.jpg"/>
          <p:cNvPicPr/>
          <p:nvPr/>
        </p:nvPicPr>
        <p:blipFill>
          <a:blip r:embed="rId22">
            <a:extLst/>
          </a:blip>
          <a:srcRect l="9374" t="26471" r="11459" b="17730"/>
          <a:stretch>
            <a:fillRect/>
          </a:stretch>
        </p:blipFill>
        <p:spPr>
          <a:xfrm>
            <a:off x="6980767" y="10608733"/>
            <a:ext cx="1574801" cy="1104902"/>
          </a:xfrm>
          <a:prstGeom prst="rect">
            <a:avLst/>
          </a:prstGeom>
          <a:ln w="12700">
            <a:miter lim="400000"/>
          </a:ln>
        </p:spPr>
      </p:pic>
      <p:pic>
        <p:nvPicPr>
          <p:cNvPr id="850" name="image89.png"/>
          <p:cNvPicPr/>
          <p:nvPr/>
        </p:nvPicPr>
        <p:blipFill>
          <a:blip r:embed="rId23">
            <a:extLst/>
          </a:blip>
          <a:stretch>
            <a:fillRect/>
          </a:stretch>
        </p:blipFill>
        <p:spPr>
          <a:xfrm>
            <a:off x="17339733" y="10481733"/>
            <a:ext cx="2230969" cy="1363134"/>
          </a:xfrm>
          <a:prstGeom prst="rect">
            <a:avLst/>
          </a:prstGeom>
          <a:ln w="12700">
            <a:miter lim="400000"/>
          </a:ln>
        </p:spPr>
      </p:pic>
      <p:pic>
        <p:nvPicPr>
          <p:cNvPr id="851" name="image90.png"/>
          <p:cNvPicPr/>
          <p:nvPr/>
        </p:nvPicPr>
        <p:blipFill>
          <a:blip r:embed="rId24">
            <a:extLst/>
          </a:blip>
          <a:stretch>
            <a:fillRect/>
          </a:stretch>
        </p:blipFill>
        <p:spPr>
          <a:xfrm>
            <a:off x="10828866" y="8428568"/>
            <a:ext cx="1964268" cy="1291166"/>
          </a:xfrm>
          <a:prstGeom prst="rect">
            <a:avLst/>
          </a:prstGeom>
          <a:ln w="12700">
            <a:miter lim="400000"/>
          </a:ln>
        </p:spPr>
      </p:pic>
      <p:pic>
        <p:nvPicPr>
          <p:cNvPr id="852" name="image91.png"/>
          <p:cNvPicPr/>
          <p:nvPr/>
        </p:nvPicPr>
        <p:blipFill>
          <a:blip r:embed="rId25">
            <a:extLst/>
          </a:blip>
          <a:stretch>
            <a:fillRect/>
          </a:stretch>
        </p:blipFill>
        <p:spPr>
          <a:xfrm>
            <a:off x="17517533" y="8640234"/>
            <a:ext cx="1672169" cy="867833"/>
          </a:xfrm>
          <a:prstGeom prst="rect">
            <a:avLst/>
          </a:prstGeom>
          <a:ln w="12700">
            <a:miter lim="400000"/>
          </a:ln>
        </p:spPr>
      </p:pic>
      <p:pic>
        <p:nvPicPr>
          <p:cNvPr id="853" name="image92.png"/>
          <p:cNvPicPr/>
          <p:nvPr/>
        </p:nvPicPr>
        <p:blipFill>
          <a:blip r:embed="rId26">
            <a:extLst/>
          </a:blip>
          <a:stretch>
            <a:fillRect/>
          </a:stretch>
        </p:blipFill>
        <p:spPr>
          <a:xfrm>
            <a:off x="13279967" y="8530167"/>
            <a:ext cx="3005668" cy="1083735"/>
          </a:xfrm>
          <a:prstGeom prst="rect">
            <a:avLst/>
          </a:prstGeom>
          <a:ln w="12700">
            <a:miter lim="400000"/>
          </a:ln>
        </p:spPr>
      </p:pic>
      <p:pic>
        <p:nvPicPr>
          <p:cNvPr id="854" name="image93.png"/>
          <p:cNvPicPr/>
          <p:nvPr/>
        </p:nvPicPr>
        <p:blipFill>
          <a:blip r:embed="rId27">
            <a:extLst/>
          </a:blip>
          <a:stretch>
            <a:fillRect/>
          </a:stretch>
        </p:blipFill>
        <p:spPr>
          <a:xfrm>
            <a:off x="20417369" y="8398933"/>
            <a:ext cx="2336801" cy="1350435"/>
          </a:xfrm>
          <a:prstGeom prst="rect">
            <a:avLst/>
          </a:prstGeom>
          <a:ln w="12700">
            <a:miter lim="400000"/>
          </a:ln>
        </p:spPr>
      </p:pic>
      <p:pic>
        <p:nvPicPr>
          <p:cNvPr id="855" name="image94.png"/>
          <p:cNvPicPr/>
          <p:nvPr/>
        </p:nvPicPr>
        <p:blipFill>
          <a:blip r:embed="rId28">
            <a:extLst/>
          </a:blip>
          <a:stretch>
            <a:fillRect/>
          </a:stretch>
        </p:blipFill>
        <p:spPr>
          <a:xfrm>
            <a:off x="18478501" y="6310490"/>
            <a:ext cx="1693335" cy="1689103"/>
          </a:xfrm>
          <a:prstGeom prst="rect">
            <a:avLst/>
          </a:prstGeom>
          <a:ln w="12700">
            <a:miter lim="400000"/>
          </a:ln>
        </p:spPr>
      </p:pic>
      <p:pic>
        <p:nvPicPr>
          <p:cNvPr id="856" name="image95.png"/>
          <p:cNvPicPr/>
          <p:nvPr/>
        </p:nvPicPr>
        <p:blipFill>
          <a:blip r:embed="rId29">
            <a:extLst/>
          </a:blip>
          <a:stretch>
            <a:fillRect/>
          </a:stretch>
        </p:blipFill>
        <p:spPr>
          <a:xfrm>
            <a:off x="9139767" y="2967567"/>
            <a:ext cx="1380068" cy="876300"/>
          </a:xfrm>
          <a:prstGeom prst="rect">
            <a:avLst/>
          </a:prstGeom>
          <a:ln w="12700">
            <a:miter lim="400000"/>
          </a:ln>
        </p:spPr>
      </p:pic>
      <p:pic>
        <p:nvPicPr>
          <p:cNvPr id="857" name="image96.png" descr="Screen Shot 2014-01-15 at 9.03.13 AM.png"/>
          <p:cNvPicPr/>
          <p:nvPr/>
        </p:nvPicPr>
        <p:blipFill>
          <a:blip r:embed="rId30">
            <a:extLst/>
          </a:blip>
          <a:stretch>
            <a:fillRect/>
          </a:stretch>
        </p:blipFill>
        <p:spPr>
          <a:xfrm>
            <a:off x="4859866" y="4711701"/>
            <a:ext cx="1477436" cy="994833"/>
          </a:xfrm>
          <a:prstGeom prst="rect">
            <a:avLst/>
          </a:prstGeom>
          <a:ln w="12700">
            <a:miter lim="400000"/>
          </a:ln>
        </p:spPr>
      </p:pic>
      <p:pic>
        <p:nvPicPr>
          <p:cNvPr id="858" name="image97.png"/>
          <p:cNvPicPr/>
          <p:nvPr/>
        </p:nvPicPr>
        <p:blipFill>
          <a:blip r:embed="rId31">
            <a:extLst/>
          </a:blip>
          <a:srcRect l="0" t="22040" r="0" b="18500"/>
          <a:stretch>
            <a:fillRect/>
          </a:stretch>
        </p:blipFill>
        <p:spPr>
          <a:xfrm>
            <a:off x="14930967" y="4690533"/>
            <a:ext cx="1748367" cy="1037169"/>
          </a:xfrm>
          <a:prstGeom prst="rect">
            <a:avLst/>
          </a:prstGeom>
          <a:ln w="12700">
            <a:miter lim="400000"/>
          </a:ln>
        </p:spPr>
      </p:pic>
      <p:pic>
        <p:nvPicPr>
          <p:cNvPr id="859" name="image98.jpg" descr="APP DIRECT.jpg"/>
          <p:cNvPicPr/>
          <p:nvPr/>
        </p:nvPicPr>
        <p:blipFill>
          <a:blip r:embed="rId32">
            <a:extLst/>
          </a:blip>
          <a:srcRect l="0" t="16304" r="0" b="0"/>
          <a:stretch>
            <a:fillRect/>
          </a:stretch>
        </p:blipFill>
        <p:spPr>
          <a:xfrm>
            <a:off x="11074400" y="4792133"/>
            <a:ext cx="2688169" cy="833969"/>
          </a:xfrm>
          <a:prstGeom prst="rect">
            <a:avLst/>
          </a:prstGeom>
          <a:ln w="12700">
            <a:miter lim="400000"/>
          </a:ln>
        </p:spPr>
      </p:pic>
      <p:pic>
        <p:nvPicPr>
          <p:cNvPr id="860" name="image99.png"/>
          <p:cNvPicPr/>
          <p:nvPr/>
        </p:nvPicPr>
        <p:blipFill>
          <a:blip r:embed="rId33">
            <a:extLst/>
          </a:blip>
          <a:srcRect l="0" t="21146" r="0" b="22536"/>
          <a:stretch>
            <a:fillRect/>
          </a:stretch>
        </p:blipFill>
        <p:spPr>
          <a:xfrm>
            <a:off x="1545167" y="10828866"/>
            <a:ext cx="1862668" cy="664636"/>
          </a:xfrm>
          <a:prstGeom prst="rect">
            <a:avLst/>
          </a:prstGeom>
          <a:ln w="12700">
            <a:miter lim="400000"/>
          </a:ln>
        </p:spPr>
      </p:pic>
      <p:pic>
        <p:nvPicPr>
          <p:cNvPr id="861" name="image100.png" descr="EMC Corporation logo.svg"/>
          <p:cNvPicPr/>
          <p:nvPr/>
        </p:nvPicPr>
        <p:blipFill>
          <a:blip r:embed="rId34">
            <a:extLst/>
          </a:blip>
          <a:stretch>
            <a:fillRect/>
          </a:stretch>
        </p:blipFill>
        <p:spPr>
          <a:xfrm>
            <a:off x="16730133" y="3107266"/>
            <a:ext cx="1697569" cy="592668"/>
          </a:xfrm>
          <a:prstGeom prst="rect">
            <a:avLst/>
          </a:prstGeom>
          <a:ln w="12700">
            <a:miter lim="400000"/>
          </a:ln>
        </p:spPr>
      </p:pic>
      <p:pic>
        <p:nvPicPr>
          <p:cNvPr id="862" name="image101.png"/>
          <p:cNvPicPr/>
          <p:nvPr/>
        </p:nvPicPr>
        <p:blipFill>
          <a:blip r:embed="rId35">
            <a:extLst/>
          </a:blip>
          <a:stretch>
            <a:fillRect/>
          </a:stretch>
        </p:blipFill>
        <p:spPr>
          <a:xfrm>
            <a:off x="8515927" y="8487256"/>
            <a:ext cx="1601977" cy="1426972"/>
          </a:xfrm>
          <a:prstGeom prst="rect">
            <a:avLst/>
          </a:prstGeom>
          <a:ln w="12700">
            <a:miter lim="400000"/>
          </a:ln>
        </p:spPr>
      </p:pic>
      <p:pic>
        <p:nvPicPr>
          <p:cNvPr id="863" name="image102.png"/>
          <p:cNvPicPr/>
          <p:nvPr/>
        </p:nvPicPr>
        <p:blipFill>
          <a:blip r:embed="rId36">
            <a:extLst/>
          </a:blip>
          <a:stretch>
            <a:fillRect/>
          </a:stretch>
        </p:blipFill>
        <p:spPr>
          <a:xfrm>
            <a:off x="4885306" y="8495010"/>
            <a:ext cx="2983195" cy="1193279"/>
          </a:xfrm>
          <a:prstGeom prst="rect">
            <a:avLst/>
          </a:prstGeom>
          <a:ln w="12700">
            <a:miter lim="400000"/>
          </a:ln>
        </p:spPr>
      </p:pic>
      <p:sp>
        <p:nvSpPr>
          <p:cNvPr id="864" name="Shape 864"/>
          <p:cNvSpPr/>
          <p:nvPr/>
        </p:nvSpPr>
        <p:spPr>
          <a:xfrm>
            <a:off x="11301561" y="562936"/>
            <a:ext cx="12554713" cy="863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cap="small">
                <a:solidFill>
                  <a:srgbClr val="53585F"/>
                </a:solidFill>
              </a:defRPr>
            </a:lvl1pPr>
          </a:lstStyle>
          <a:p>
            <a:pPr lvl="0">
              <a:defRPr cap="none" sz="1800">
                <a:solidFill>
                  <a:srgbClr val="000000"/>
                </a:solidFill>
              </a:defRPr>
            </a:pPr>
            <a:r>
              <a:rPr cap="small" sz="5000">
                <a:solidFill>
                  <a:srgbClr val="53585F"/>
                </a:solidFill>
              </a:rPr>
              <a:t>The Largest Open Source PaaS Ecosystem</a:t>
            </a:r>
          </a:p>
        </p:txBody>
      </p:sp>
      <p:sp>
        <p:nvSpPr>
          <p:cNvPr id="865" name="Shape 865"/>
          <p:cNvSpPr/>
          <p:nvPr/>
        </p:nvSpPr>
        <p:spPr>
          <a:xfrm>
            <a:off x="19980887" y="1240367"/>
            <a:ext cx="3857359" cy="482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cap="small" sz="2500">
                <a:solidFill>
                  <a:srgbClr val="53585F"/>
                </a:solidFill>
                <a:latin typeface="Helvetica"/>
                <a:ea typeface="Helvetica"/>
                <a:cs typeface="Helvetica"/>
                <a:sym typeface="Helvetica"/>
              </a:defRPr>
            </a:lvl1pPr>
          </a:lstStyle>
          <a:p>
            <a:pPr lvl="0">
              <a:defRPr b="0" cap="none" sz="1800">
                <a:solidFill>
                  <a:srgbClr val="000000"/>
                </a:solidFill>
              </a:defRPr>
            </a:pPr>
            <a:r>
              <a:rPr b="1" cap="small" sz="2500">
                <a:solidFill>
                  <a:srgbClr val="53585F"/>
                </a:solidFill>
              </a:rPr>
              <a:t>Driven by the Community</a:t>
            </a:r>
          </a:p>
        </p:txBody>
      </p:sp>
    </p:spTree>
  </p:cSld>
  <p:clrMapOvr>
    <a:masterClrMapping/>
  </p:clrMapOvr>
  <p:transition spd="med" advClick="1">
    <p:dissolve/>
  </p:transition>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9" name="Shape 869"/>
          <p:cNvSpPr/>
          <p:nvPr>
            <p:ph type="title"/>
          </p:nvPr>
        </p:nvSpPr>
        <p:spPr>
          <a:prstGeom prst="rect">
            <a:avLst/>
          </a:prstGeom>
        </p:spPr>
        <p:txBody>
          <a:bodyPr/>
          <a:lstStyle/>
          <a:p>
            <a:pPr lvl="0">
              <a:defRPr sz="1800"/>
            </a:pPr>
            <a:r>
              <a:rPr sz="10000">
                <a:solidFill>
                  <a:srgbClr val="10786D"/>
                </a:solidFill>
                <a:latin typeface="FreightSans Pro Medium"/>
                <a:ea typeface="FreightSans Pro Medium"/>
                <a:cs typeface="FreightSans Pro Medium"/>
                <a:sym typeface="FreightSans Pro Medium"/>
              </a:rPr>
              <a:t>Pivotal </a:t>
            </a:r>
            <a:r>
              <a:rPr sz="10000">
                <a:solidFill>
                  <a:srgbClr val="10786D"/>
                </a:solidFill>
                <a:latin typeface="FreightSans Pro Semibold"/>
                <a:ea typeface="FreightSans Pro Semibold"/>
                <a:cs typeface="FreightSans Pro Semibold"/>
                <a:sym typeface="FreightSans Pro Semibold"/>
              </a:rPr>
              <a:t>Cloud Foundry</a:t>
            </a:r>
          </a:p>
        </p:txBody>
      </p:sp>
      <p:sp>
        <p:nvSpPr>
          <p:cNvPr id="870" name="Shape 870"/>
          <p:cNvSpPr/>
          <p:nvPr>
            <p:ph type="body" idx="1"/>
          </p:nvPr>
        </p:nvSpPr>
        <p:spPr>
          <a:prstGeom prst="rect">
            <a:avLst/>
          </a:prstGeom>
        </p:spPr>
        <p:txBody>
          <a:bodyPr/>
          <a:lstStyle/>
          <a:p>
            <a:pPr lvl="0">
              <a:defRPr sz="1800"/>
            </a:pPr>
            <a:r>
              <a:rPr sz="4400"/>
              <a:t>Enterprise Cloud Foundry</a:t>
            </a:r>
          </a:p>
        </p:txBody>
      </p:sp>
    </p:spTree>
  </p:cSld>
  <p:clrMapOvr>
    <a:masterClrMapping/>
  </p:clrMapOvr>
  <p:transition spd="med" advClick="1">
    <p:dissolve/>
  </p:transition>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72" name="Shape 872"/>
          <p:cNvSpPr/>
          <p:nvPr/>
        </p:nvSpPr>
        <p:spPr>
          <a:xfrm>
            <a:off x="-1" y="2"/>
            <a:ext cx="24384001" cy="5782671"/>
          </a:xfrm>
          <a:prstGeom prst="rect">
            <a:avLst/>
          </a:prstGeom>
          <a:gradFill>
            <a:gsLst>
              <a:gs pos="0">
                <a:srgbClr val="FFFFFF"/>
              </a:gs>
              <a:gs pos="100000">
                <a:srgbClr val="BFBFBF">
                  <a:alpha val="61000"/>
                </a:srgbClr>
              </a:gs>
            </a:gsLst>
            <a:lin ang="16200000"/>
          </a:gradFill>
          <a:ln w="12700">
            <a:miter lim="400000"/>
          </a:ln>
        </p:spPr>
        <p:txBody>
          <a:bodyPr lIns="121919" tIns="121919" rIns="121919" bIns="121919" anchor="ctr"/>
          <a:lstStyle/>
          <a:p>
            <a:pPr lvl="0" defTabSz="914400">
              <a:defRPr sz="4800">
                <a:solidFill>
                  <a:srgbClr val="4D4D4D"/>
                </a:solidFill>
                <a:latin typeface="Arial"/>
                <a:ea typeface="Arial"/>
                <a:cs typeface="Arial"/>
                <a:sym typeface="Arial"/>
              </a:defRPr>
            </a:pPr>
          </a:p>
        </p:txBody>
      </p:sp>
      <p:sp>
        <p:nvSpPr>
          <p:cNvPr id="873" name="Shape 873"/>
          <p:cNvSpPr/>
          <p:nvPr>
            <p:ph type="title" idx="4294967295"/>
          </p:nvPr>
        </p:nvSpPr>
        <p:spPr>
          <a:xfrm>
            <a:off x="11269133" y="3263159"/>
            <a:ext cx="12822768" cy="4979143"/>
          </a:xfrm>
          <a:prstGeom prst="rect">
            <a:avLst/>
          </a:prstGeom>
        </p:spPr>
        <p:txBody>
          <a:bodyPr anchor="b">
            <a:normAutofit fontScale="100000" lnSpcReduction="0"/>
          </a:bodyPr>
          <a:lstStyle/>
          <a:p>
            <a:pPr lvl="0">
              <a:defRPr sz="1800">
                <a:solidFill>
                  <a:srgbClr val="000000"/>
                </a:solidFill>
                <a:uFillTx/>
              </a:defRPr>
            </a:pPr>
            <a:r>
              <a:rPr sz="8000">
                <a:latin typeface="Arial"/>
                <a:ea typeface="Arial"/>
                <a:cs typeface="Arial"/>
                <a:sym typeface="Arial"/>
              </a:rPr>
              <a:t>The leading </a:t>
            </a:r>
            <a:br>
              <a:rPr sz="8000">
                <a:latin typeface="Arial"/>
                <a:ea typeface="Arial"/>
                <a:cs typeface="Arial"/>
                <a:sym typeface="Arial"/>
              </a:rPr>
            </a:br>
            <a:r>
              <a:rPr b="1" sz="8000">
                <a:solidFill>
                  <a:srgbClr val="007D68"/>
                </a:solidFill>
                <a:latin typeface="Arial"/>
                <a:ea typeface="Arial"/>
                <a:cs typeface="Arial"/>
                <a:sym typeface="Arial"/>
              </a:rPr>
              <a:t>enterprise distribution </a:t>
            </a:r>
            <a:br>
              <a:rPr b="1" sz="8000">
                <a:solidFill>
                  <a:srgbClr val="007D68"/>
                </a:solidFill>
                <a:latin typeface="Arial"/>
                <a:ea typeface="Arial"/>
                <a:cs typeface="Arial"/>
                <a:sym typeface="Arial"/>
              </a:rPr>
            </a:br>
            <a:r>
              <a:rPr sz="8000">
                <a:latin typeface="Arial"/>
                <a:ea typeface="Arial"/>
                <a:cs typeface="Arial"/>
                <a:sym typeface="Arial"/>
              </a:rPr>
              <a:t>of Cloud Foundry is..</a:t>
            </a:r>
            <a:br>
              <a:rPr sz="8000">
                <a:latin typeface="Arial"/>
                <a:ea typeface="Arial"/>
                <a:cs typeface="Arial"/>
                <a:sym typeface="Arial"/>
              </a:rPr>
            </a:br>
            <a:r>
              <a:rPr sz="10000">
                <a:solidFill>
                  <a:srgbClr val="10786D"/>
                </a:solidFill>
                <a:latin typeface="Arial"/>
                <a:ea typeface="Arial"/>
                <a:cs typeface="Arial"/>
                <a:sym typeface="Arial"/>
              </a:rPr>
              <a:t>Pivotal </a:t>
            </a:r>
            <a:r>
              <a:rPr sz="10000">
                <a:solidFill>
                  <a:srgbClr val="10786D"/>
                </a:solidFill>
                <a:latin typeface="FreightSans Pro Semibold"/>
                <a:ea typeface="FreightSans Pro Semibold"/>
                <a:cs typeface="FreightSans Pro Semibold"/>
                <a:sym typeface="FreightSans Pro Semibold"/>
              </a:rPr>
              <a:t>Cloud Foundry</a:t>
            </a:r>
          </a:p>
        </p:txBody>
      </p:sp>
      <p:pic>
        <p:nvPicPr>
          <p:cNvPr id="874" name="image103.png"/>
          <p:cNvPicPr/>
          <p:nvPr/>
        </p:nvPicPr>
        <p:blipFill>
          <a:blip r:embed="rId2">
            <a:extLst/>
          </a:blip>
          <a:stretch>
            <a:fillRect/>
          </a:stretch>
        </p:blipFill>
        <p:spPr>
          <a:xfrm>
            <a:off x="2010834" y="7226301"/>
            <a:ext cx="9097433" cy="5118099"/>
          </a:xfrm>
          <a:prstGeom prst="rect">
            <a:avLst/>
          </a:prstGeom>
          <a:ln w="12700">
            <a:miter lim="400000"/>
          </a:ln>
        </p:spPr>
      </p:pic>
      <p:pic>
        <p:nvPicPr>
          <p:cNvPr id="875" name="image104.png"/>
          <p:cNvPicPr/>
          <p:nvPr/>
        </p:nvPicPr>
        <p:blipFill>
          <a:blip r:embed="rId3">
            <a:extLst/>
          </a:blip>
          <a:stretch>
            <a:fillRect/>
          </a:stretch>
        </p:blipFill>
        <p:spPr>
          <a:xfrm>
            <a:off x="3022599" y="2082799"/>
            <a:ext cx="6692903" cy="6701370"/>
          </a:xfrm>
          <a:prstGeom prst="rect">
            <a:avLst/>
          </a:prstGeom>
          <a:ln w="12700">
            <a:miter lim="400000"/>
          </a:ln>
        </p:spPr>
      </p:pic>
    </p:spTree>
  </p:cSld>
  <p:clrMapOvr>
    <a:masterClrMapping/>
  </p:clrMapOvr>
  <p:transition spd="med" advClick="1">
    <p:dissolve/>
  </p:transition>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77" name="Shape 877"/>
          <p:cNvSpPr/>
          <p:nvPr/>
        </p:nvSpPr>
        <p:spPr>
          <a:xfrm>
            <a:off x="-1" y="2859383"/>
            <a:ext cx="24384001" cy="10799500"/>
          </a:xfrm>
          <a:prstGeom prst="rect">
            <a:avLst/>
          </a:prstGeom>
          <a:solidFill>
            <a:srgbClr val="FFFFFF"/>
          </a:solidFill>
          <a:ln w="12700">
            <a:miter lim="400000"/>
            <a:tailEnd type="triangle"/>
          </a:ln>
        </p:spPr>
        <p:txBody>
          <a:bodyPr lIns="121919" tIns="121919" rIns="121919" bIns="121919" anchor="ctr"/>
          <a:lstStyle/>
          <a:p>
            <a:pPr lvl="0" defTabSz="914400">
              <a:defRPr sz="4800">
                <a:solidFill>
                  <a:srgbClr val="FFFFFF"/>
                </a:solidFill>
                <a:latin typeface="Arial"/>
                <a:ea typeface="Arial"/>
                <a:cs typeface="Arial"/>
                <a:sym typeface="Arial"/>
              </a:defRPr>
            </a:pPr>
          </a:p>
        </p:txBody>
      </p:sp>
      <p:grpSp>
        <p:nvGrpSpPr>
          <p:cNvPr id="882" name="Group 882"/>
          <p:cNvGrpSpPr/>
          <p:nvPr/>
        </p:nvGrpSpPr>
        <p:grpSpPr>
          <a:xfrm>
            <a:off x="1547477" y="10764756"/>
            <a:ext cx="21619847" cy="1393745"/>
            <a:chOff x="0" y="0"/>
            <a:chExt cx="21619846" cy="1393743"/>
          </a:xfrm>
        </p:grpSpPr>
        <p:sp>
          <p:nvSpPr>
            <p:cNvPr id="878" name="Shape 878"/>
            <p:cNvSpPr/>
            <p:nvPr/>
          </p:nvSpPr>
          <p:spPr>
            <a:xfrm>
              <a:off x="0" y="0"/>
              <a:ext cx="21619847" cy="1393744"/>
            </a:xfrm>
            <a:prstGeom prst="roundRect">
              <a:avLst>
                <a:gd name="adj" fmla="val 948"/>
              </a:avLst>
            </a:prstGeom>
            <a:gradFill flip="none" rotWithShape="1">
              <a:gsLst>
                <a:gs pos="0">
                  <a:srgbClr val="D9D9D9"/>
                </a:gs>
                <a:gs pos="100000">
                  <a:srgbClr val="FFFFFF">
                    <a:alpha val="0"/>
                  </a:srgbClr>
                </a:gs>
              </a:gsLst>
              <a:lin ang="5400000" scaled="0"/>
            </a:gradFill>
            <a:ln w="25400" cap="flat">
              <a:solidFill>
                <a:srgbClr val="00685D"/>
              </a:solidFill>
              <a:prstDash val="solid"/>
              <a:bevel/>
              <a:tailEnd type="triangle" w="med" len="med"/>
            </a:ln>
            <a:effectLst/>
          </p:spPr>
          <p:txBody>
            <a:bodyPr wrap="square" lIns="121919" tIns="121919" rIns="121919" bIns="121919" numCol="1" anchor="t">
              <a:noAutofit/>
            </a:bodyPr>
            <a:lstStyle/>
            <a:p>
              <a:pPr lvl="0" defTabSz="914400">
                <a:defRPr sz="2800">
                  <a:solidFill>
                    <a:srgbClr val="FFFFFF"/>
                  </a:solidFill>
                  <a:latin typeface="Arial"/>
                  <a:ea typeface="Arial"/>
                  <a:cs typeface="Arial"/>
                  <a:sym typeface="Arial"/>
                </a:defRPr>
              </a:pPr>
            </a:p>
          </p:txBody>
        </p:sp>
        <p:grpSp>
          <p:nvGrpSpPr>
            <p:cNvPr id="881" name="Group 881"/>
            <p:cNvGrpSpPr/>
            <p:nvPr/>
          </p:nvGrpSpPr>
          <p:grpSpPr>
            <a:xfrm>
              <a:off x="2457583" y="226891"/>
              <a:ext cx="16904477" cy="910115"/>
              <a:chOff x="0" y="0"/>
              <a:chExt cx="16904475" cy="910114"/>
            </a:xfrm>
          </p:grpSpPr>
          <p:sp>
            <p:nvSpPr>
              <p:cNvPr id="879" name="Shape 879"/>
              <p:cNvSpPr/>
              <p:nvPr/>
            </p:nvSpPr>
            <p:spPr>
              <a:xfrm>
                <a:off x="0" y="0"/>
                <a:ext cx="16904476" cy="910115"/>
              </a:xfrm>
              <a:prstGeom prst="roundRect">
                <a:avLst>
                  <a:gd name="adj" fmla="val 3168"/>
                </a:avLst>
              </a:prstGeom>
              <a:solidFill>
                <a:srgbClr val="00685D"/>
              </a:solidFill>
              <a:ln w="12700" cap="flat">
                <a:noFill/>
                <a:miter lim="400000"/>
                <a:tailEnd type="triangle" w="med" len="med"/>
              </a:ln>
              <a:effectLst/>
            </p:spPr>
            <p:txBody>
              <a:bodyPr wrap="square" lIns="121919" tIns="121919" rIns="121919" bIns="121919" numCol="1" anchor="ctr">
                <a:noAutofit/>
              </a:bodyPr>
              <a:lstStyle/>
              <a:p>
                <a:pPr lvl="0" defTabSz="914400">
                  <a:defRPr sz="4800">
                    <a:solidFill>
                      <a:srgbClr val="FFFFFF"/>
                    </a:solidFill>
                    <a:latin typeface="Arial"/>
                    <a:ea typeface="Arial"/>
                    <a:cs typeface="Arial"/>
                    <a:sym typeface="Arial"/>
                  </a:defRPr>
                </a:pPr>
              </a:p>
            </p:txBody>
          </p:sp>
          <p:sp>
            <p:nvSpPr>
              <p:cNvPr id="880" name="Shape 880"/>
              <p:cNvSpPr/>
              <p:nvPr/>
            </p:nvSpPr>
            <p:spPr>
              <a:xfrm>
                <a:off x="22519" y="104833"/>
                <a:ext cx="16859437"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ctr">
                <a:spAutoFit/>
              </a:bodyPr>
              <a:lstStyle>
                <a:lvl1pPr defTabSz="914400">
                  <a:defRPr b="1" sz="3200">
                    <a:solidFill>
                      <a:srgbClr val="FFFFFF"/>
                    </a:solidFill>
                    <a:latin typeface="Arial"/>
                    <a:ea typeface="Arial"/>
                    <a:cs typeface="Arial"/>
                    <a:sym typeface="Arial"/>
                  </a:defRPr>
                </a:lvl1pPr>
              </a:lstStyle>
              <a:p>
                <a:pPr lvl="0">
                  <a:defRPr b="0" sz="1800">
                    <a:solidFill>
                      <a:srgbClr val="000000"/>
                    </a:solidFill>
                  </a:defRPr>
                </a:pPr>
                <a:r>
                  <a:rPr b="1" sz="3200">
                    <a:solidFill>
                      <a:srgbClr val="FFFFFF"/>
                    </a:solidFill>
                  </a:rPr>
                  <a:t>Deploy, Operate, Update &amp; Scale with minimal downtime on Any IaaS</a:t>
                </a:r>
              </a:p>
            </p:txBody>
          </p:sp>
        </p:grpSp>
      </p:grpSp>
      <p:grpSp>
        <p:nvGrpSpPr>
          <p:cNvPr id="890" name="Group 890"/>
          <p:cNvGrpSpPr/>
          <p:nvPr/>
        </p:nvGrpSpPr>
        <p:grpSpPr>
          <a:xfrm>
            <a:off x="2735716" y="12167752"/>
            <a:ext cx="19895120" cy="1431556"/>
            <a:chOff x="0" y="0"/>
            <a:chExt cx="19895119" cy="1431554"/>
          </a:xfrm>
        </p:grpSpPr>
        <p:sp>
          <p:nvSpPr>
            <p:cNvPr id="883" name="Shape 883"/>
            <p:cNvSpPr/>
            <p:nvPr/>
          </p:nvSpPr>
          <p:spPr>
            <a:xfrm>
              <a:off x="17402387" y="78482"/>
              <a:ext cx="2492733"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defTabSz="2370666">
                <a:lnSpc>
                  <a:spcPct val="90000"/>
                </a:lnSpc>
                <a:spcBef>
                  <a:spcPts val="500"/>
                </a:spcBef>
                <a:defRPr sz="3200">
                  <a:solidFill>
                    <a:srgbClr val="00685D"/>
                  </a:solidFill>
                  <a:latin typeface="Arial"/>
                  <a:ea typeface="Arial"/>
                  <a:cs typeface="Arial"/>
                  <a:sym typeface="Arial"/>
                </a:defRPr>
              </a:lvl1pPr>
            </a:lstStyle>
            <a:p>
              <a:pPr lvl="0">
                <a:defRPr sz="1800">
                  <a:solidFill>
                    <a:srgbClr val="000000"/>
                  </a:solidFill>
                </a:defRPr>
              </a:pPr>
              <a:r>
                <a:rPr sz="3200">
                  <a:solidFill>
                    <a:srgbClr val="00685D"/>
                  </a:solidFill>
                </a:rPr>
                <a:t>….and more</a:t>
              </a:r>
            </a:p>
          </p:txBody>
        </p:sp>
        <p:pic>
          <p:nvPicPr>
            <p:cNvPr id="884" name="image105.png"/>
            <p:cNvPicPr/>
            <p:nvPr/>
          </p:nvPicPr>
          <p:blipFill>
            <a:blip r:embed="rId3">
              <a:extLst/>
            </a:blip>
            <a:stretch>
              <a:fillRect/>
            </a:stretch>
          </p:blipFill>
          <p:spPr>
            <a:xfrm>
              <a:off x="0" y="145469"/>
              <a:ext cx="2557110" cy="647956"/>
            </a:xfrm>
            <a:prstGeom prst="rect">
              <a:avLst/>
            </a:prstGeom>
            <a:ln w="12700" cap="flat">
              <a:noFill/>
              <a:miter lim="400000"/>
            </a:ln>
            <a:effectLst/>
          </p:spPr>
        </p:pic>
        <p:pic>
          <p:nvPicPr>
            <p:cNvPr id="885" name="image106.png"/>
            <p:cNvPicPr/>
            <p:nvPr/>
          </p:nvPicPr>
          <p:blipFill>
            <a:blip r:embed="rId4">
              <a:extLst/>
            </a:blip>
            <a:stretch>
              <a:fillRect/>
            </a:stretch>
          </p:blipFill>
          <p:spPr>
            <a:xfrm>
              <a:off x="4575240" y="207432"/>
              <a:ext cx="2310339" cy="849206"/>
            </a:xfrm>
            <a:prstGeom prst="rect">
              <a:avLst/>
            </a:prstGeom>
            <a:ln w="12700" cap="flat">
              <a:noFill/>
              <a:miter lim="400000"/>
            </a:ln>
            <a:effectLst/>
          </p:spPr>
        </p:pic>
        <p:pic>
          <p:nvPicPr>
            <p:cNvPr id="886" name="image107.png"/>
            <p:cNvPicPr/>
            <p:nvPr/>
          </p:nvPicPr>
          <p:blipFill>
            <a:blip r:embed="rId5">
              <a:extLst/>
            </a:blip>
            <a:stretch>
              <a:fillRect/>
            </a:stretch>
          </p:blipFill>
          <p:spPr>
            <a:xfrm>
              <a:off x="8976168" y="0"/>
              <a:ext cx="1179550" cy="1219200"/>
            </a:xfrm>
            <a:prstGeom prst="rect">
              <a:avLst/>
            </a:prstGeom>
            <a:ln w="12700" cap="flat">
              <a:noFill/>
              <a:miter lim="400000"/>
            </a:ln>
            <a:effectLst/>
          </p:spPr>
        </p:pic>
        <p:pic>
          <p:nvPicPr>
            <p:cNvPr id="887" name="image22.png"/>
            <p:cNvPicPr/>
            <p:nvPr/>
          </p:nvPicPr>
          <p:blipFill>
            <a:blip r:embed="rId6">
              <a:extLst/>
            </a:blip>
            <a:stretch>
              <a:fillRect/>
            </a:stretch>
          </p:blipFill>
          <p:spPr>
            <a:xfrm>
              <a:off x="11622679" y="293890"/>
              <a:ext cx="4924636" cy="617188"/>
            </a:xfrm>
            <a:prstGeom prst="rect">
              <a:avLst/>
            </a:prstGeom>
            <a:ln w="12700" cap="flat">
              <a:noFill/>
              <a:miter lim="400000"/>
            </a:ln>
            <a:effectLst/>
          </p:spPr>
        </p:pic>
        <p:pic>
          <p:nvPicPr>
            <p:cNvPr id="888" name="image108.png"/>
            <p:cNvPicPr/>
            <p:nvPr/>
          </p:nvPicPr>
          <p:blipFill>
            <a:blip r:embed="rId7">
              <a:extLst/>
            </a:blip>
            <a:srcRect l="0" t="0" r="75311" b="0"/>
            <a:stretch>
              <a:fillRect/>
            </a:stretch>
          </p:blipFill>
          <p:spPr>
            <a:xfrm>
              <a:off x="1581031" y="795720"/>
              <a:ext cx="651281" cy="597732"/>
            </a:xfrm>
            <a:prstGeom prst="rect">
              <a:avLst/>
            </a:prstGeom>
            <a:ln w="12700" cap="flat">
              <a:noFill/>
              <a:miter lim="400000"/>
            </a:ln>
            <a:effectLst/>
          </p:spPr>
        </p:pic>
        <p:pic>
          <p:nvPicPr>
            <p:cNvPr id="889" name="image109.png"/>
            <p:cNvPicPr/>
            <p:nvPr/>
          </p:nvPicPr>
          <p:blipFill>
            <a:blip r:embed="rId8">
              <a:extLst/>
            </a:blip>
            <a:stretch>
              <a:fillRect/>
            </a:stretch>
          </p:blipFill>
          <p:spPr>
            <a:xfrm>
              <a:off x="477181" y="790696"/>
              <a:ext cx="640860" cy="640859"/>
            </a:xfrm>
            <a:prstGeom prst="rect">
              <a:avLst/>
            </a:prstGeom>
            <a:ln w="12700" cap="flat">
              <a:noFill/>
              <a:miter lim="400000"/>
            </a:ln>
            <a:effectLst/>
          </p:spPr>
        </p:pic>
      </p:grpSp>
      <p:grpSp>
        <p:nvGrpSpPr>
          <p:cNvPr id="897" name="Group 897"/>
          <p:cNvGrpSpPr/>
          <p:nvPr/>
        </p:nvGrpSpPr>
        <p:grpSpPr>
          <a:xfrm>
            <a:off x="1682045" y="2269266"/>
            <a:ext cx="6800753" cy="8250388"/>
            <a:chOff x="0" y="0"/>
            <a:chExt cx="6800752" cy="8250387"/>
          </a:xfrm>
        </p:grpSpPr>
        <p:sp>
          <p:nvSpPr>
            <p:cNvPr id="891" name="Shape 891"/>
            <p:cNvSpPr/>
            <p:nvPr/>
          </p:nvSpPr>
          <p:spPr>
            <a:xfrm>
              <a:off x="0" y="0"/>
              <a:ext cx="6800753" cy="8250388"/>
            </a:xfrm>
            <a:prstGeom prst="roundRect">
              <a:avLst>
                <a:gd name="adj" fmla="val 948"/>
              </a:avLst>
            </a:prstGeom>
            <a:gradFill flip="none" rotWithShape="1">
              <a:gsLst>
                <a:gs pos="0">
                  <a:srgbClr val="D9D9D9"/>
                </a:gs>
                <a:gs pos="100000">
                  <a:srgbClr val="FFFFFF">
                    <a:alpha val="0"/>
                  </a:srgbClr>
                </a:gs>
              </a:gsLst>
              <a:lin ang="5400000" scaled="0"/>
            </a:gradFill>
            <a:ln w="25400" cap="flat">
              <a:solidFill>
                <a:srgbClr val="00685D"/>
              </a:solidFill>
              <a:prstDash val="solid"/>
              <a:bevel/>
              <a:tailEnd type="triangle" w="med" len="med"/>
            </a:ln>
            <a:effectLst/>
          </p:spPr>
          <p:txBody>
            <a:bodyPr wrap="square" lIns="121919" tIns="121919" rIns="121919" bIns="121919" numCol="1" anchor="t">
              <a:noAutofit/>
            </a:bodyPr>
            <a:lstStyle/>
            <a:p>
              <a:pPr lvl="0" defTabSz="914400">
                <a:defRPr sz="2800">
                  <a:solidFill>
                    <a:srgbClr val="FFFFFF"/>
                  </a:solidFill>
                  <a:latin typeface="Arial"/>
                  <a:ea typeface="Arial"/>
                  <a:cs typeface="Arial"/>
                  <a:sym typeface="Arial"/>
                </a:defRPr>
              </a:pPr>
            </a:p>
          </p:txBody>
        </p:sp>
        <p:sp>
          <p:nvSpPr>
            <p:cNvPr id="892" name="Shape 892"/>
            <p:cNvSpPr/>
            <p:nvPr/>
          </p:nvSpPr>
          <p:spPr>
            <a:xfrm>
              <a:off x="268428" y="1513343"/>
              <a:ext cx="6015345" cy="44596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marL="178815" indent="-178815" algn="l" defTabSz="914400">
                <a:buSzPct val="100000"/>
                <a:buFont typeface="Arial"/>
                <a:buChar char="•"/>
                <a:defRPr sz="1800"/>
              </a:pPr>
              <a:r>
                <a:rPr sz="3200">
                  <a:solidFill>
                    <a:srgbClr val="00685D"/>
                  </a:solidFill>
                  <a:latin typeface="Arial"/>
                  <a:ea typeface="Arial"/>
                  <a:cs typeface="Arial"/>
                  <a:sym typeface="Arial"/>
                </a:rPr>
                <a:t>Push an app and “it just works”</a:t>
              </a:r>
              <a:endParaRPr sz="3200">
                <a:solidFill>
                  <a:srgbClr val="00685D"/>
                </a:solidFill>
                <a:latin typeface="Arial"/>
                <a:ea typeface="Arial"/>
                <a:cs typeface="Arial"/>
                <a:sym typeface="Arial"/>
              </a:endParaRPr>
            </a:p>
            <a:p>
              <a:pPr lvl="0" marL="178815" indent="-178815" algn="l" defTabSz="914400">
                <a:buSzPct val="100000"/>
                <a:buFont typeface="Arial"/>
                <a:buChar char="•"/>
                <a:defRPr sz="1800"/>
              </a:pPr>
              <a:endParaRPr sz="3200">
                <a:solidFill>
                  <a:srgbClr val="00685D"/>
                </a:solidFill>
                <a:latin typeface="Arial"/>
                <a:ea typeface="Arial"/>
                <a:cs typeface="Arial"/>
                <a:sym typeface="Arial"/>
              </a:endParaRPr>
            </a:p>
            <a:p>
              <a:pPr lvl="0" marL="178815" indent="-178815" algn="l" defTabSz="914400">
                <a:buSzPct val="100000"/>
                <a:buFont typeface="Arial"/>
                <a:buChar char="•"/>
                <a:defRPr sz="1800"/>
              </a:pPr>
              <a:r>
                <a:rPr sz="3200">
                  <a:solidFill>
                    <a:srgbClr val="00685D"/>
                  </a:solidFill>
                  <a:latin typeface="Arial"/>
                  <a:ea typeface="Arial"/>
                  <a:cs typeface="Arial"/>
                  <a:sym typeface="Arial"/>
                </a:rPr>
                <a:t>Build applications that consume increasing amounts of data, supporting wide ranging use cases</a:t>
              </a:r>
              <a:endParaRPr sz="3200">
                <a:solidFill>
                  <a:srgbClr val="00685D"/>
                </a:solidFill>
                <a:latin typeface="Arial"/>
                <a:ea typeface="Arial"/>
                <a:cs typeface="Arial"/>
                <a:sym typeface="Arial"/>
              </a:endParaRPr>
            </a:p>
            <a:p>
              <a:pPr lvl="0" marL="178815" indent="-178815" algn="l" defTabSz="914400">
                <a:buSzPct val="100000"/>
                <a:buFont typeface="Arial"/>
                <a:buChar char="•"/>
                <a:defRPr sz="1800"/>
              </a:pPr>
              <a:endParaRPr sz="3200">
                <a:solidFill>
                  <a:srgbClr val="00685D"/>
                </a:solidFill>
                <a:latin typeface="Arial"/>
                <a:ea typeface="Arial"/>
                <a:cs typeface="Arial"/>
                <a:sym typeface="Arial"/>
              </a:endParaRPr>
            </a:p>
            <a:p>
              <a:pPr lvl="0" marL="178815" indent="-178815" algn="l" defTabSz="914400">
                <a:buSzPct val="100000"/>
                <a:buFont typeface="Arial"/>
                <a:buChar char="•"/>
                <a:defRPr sz="1800"/>
              </a:pPr>
              <a:r>
                <a:rPr sz="3200">
                  <a:solidFill>
                    <a:srgbClr val="00685D"/>
                  </a:solidFill>
                  <a:latin typeface="Arial"/>
                  <a:ea typeface="Arial"/>
                  <a:cs typeface="Arial"/>
                  <a:sym typeface="Arial"/>
                </a:rPr>
                <a:t>Support new application patterns like Microservices </a:t>
              </a:r>
            </a:p>
          </p:txBody>
        </p:sp>
        <p:grpSp>
          <p:nvGrpSpPr>
            <p:cNvPr id="895" name="Group 895"/>
            <p:cNvGrpSpPr/>
            <p:nvPr/>
          </p:nvGrpSpPr>
          <p:grpSpPr>
            <a:xfrm>
              <a:off x="236623" y="175104"/>
              <a:ext cx="6347369" cy="1262267"/>
              <a:chOff x="0" y="0"/>
              <a:chExt cx="6347368" cy="1262266"/>
            </a:xfrm>
          </p:grpSpPr>
          <p:sp>
            <p:nvSpPr>
              <p:cNvPr id="893" name="Shape 893"/>
              <p:cNvSpPr/>
              <p:nvPr/>
            </p:nvSpPr>
            <p:spPr>
              <a:xfrm>
                <a:off x="0" y="0"/>
                <a:ext cx="6347369" cy="1262267"/>
              </a:xfrm>
              <a:prstGeom prst="roundRect">
                <a:avLst>
                  <a:gd name="adj" fmla="val 3168"/>
                </a:avLst>
              </a:prstGeom>
              <a:solidFill>
                <a:srgbClr val="00685D"/>
              </a:solidFill>
              <a:ln w="12700" cap="flat">
                <a:noFill/>
                <a:miter lim="400000"/>
                <a:tailEnd type="triangle" w="med" len="med"/>
              </a:ln>
              <a:effectLst/>
            </p:spPr>
            <p:txBody>
              <a:bodyPr wrap="square" lIns="121919" tIns="121919" rIns="121919" bIns="121919" numCol="1" anchor="ctr">
                <a:noAutofit/>
              </a:bodyPr>
              <a:lstStyle/>
              <a:p>
                <a:pPr lvl="0" algn="l" defTabSz="914400">
                  <a:spcBef>
                    <a:spcPts val="1200"/>
                  </a:spcBef>
                  <a:defRPr b="1" sz="3200">
                    <a:solidFill>
                      <a:srgbClr val="FFFFFF"/>
                    </a:solidFill>
                    <a:latin typeface="Arial"/>
                    <a:ea typeface="Arial"/>
                    <a:cs typeface="Arial"/>
                    <a:sym typeface="Arial"/>
                  </a:defRPr>
                </a:pPr>
              </a:p>
            </p:txBody>
          </p:sp>
          <p:sp>
            <p:nvSpPr>
              <p:cNvPr id="894" name="Shape 894"/>
              <p:cNvSpPr/>
              <p:nvPr/>
            </p:nvSpPr>
            <p:spPr>
              <a:xfrm>
                <a:off x="31231" y="45959"/>
                <a:ext cx="6284906" cy="11703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ctr">
                <a:spAutoFit/>
              </a:bodyPr>
              <a:lstStyle>
                <a:lvl1pPr indent="119062" algn="l" defTabSz="914400">
                  <a:spcBef>
                    <a:spcPts val="1200"/>
                  </a:spcBef>
                  <a:defRPr b="1" sz="3200">
                    <a:solidFill>
                      <a:srgbClr val="FFFFFF"/>
                    </a:solidFill>
                    <a:latin typeface="Arial"/>
                    <a:ea typeface="Arial"/>
                    <a:cs typeface="Arial"/>
                    <a:sym typeface="Arial"/>
                  </a:defRPr>
                </a:lvl1pPr>
              </a:lstStyle>
              <a:p>
                <a:pPr lvl="0">
                  <a:defRPr b="0" sz="1800">
                    <a:solidFill>
                      <a:srgbClr val="000000"/>
                    </a:solidFill>
                  </a:defRPr>
                </a:pPr>
                <a:r>
                  <a:rPr b="1" sz="3200">
                    <a:solidFill>
                      <a:srgbClr val="FFFFFF"/>
                    </a:solidFill>
                  </a:rPr>
                  <a:t>Radically Simple, Developer Friendly</a:t>
                </a:r>
              </a:p>
            </p:txBody>
          </p:sp>
        </p:grpSp>
        <p:sp>
          <p:nvSpPr>
            <p:cNvPr id="896" name="Shape 896"/>
            <p:cNvSpPr/>
            <p:nvPr/>
          </p:nvSpPr>
          <p:spPr>
            <a:xfrm>
              <a:off x="567634" y="7336922"/>
              <a:ext cx="5861044"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algn="l" defTabSz="914400">
                <a:defRPr i="1" sz="3200">
                  <a:solidFill>
                    <a:srgbClr val="00685D"/>
                  </a:solidFill>
                  <a:latin typeface="Arial"/>
                  <a:ea typeface="Arial"/>
                  <a:cs typeface="Arial"/>
                  <a:sym typeface="Arial"/>
                </a:defRPr>
              </a:lvl1pPr>
            </a:lstStyle>
            <a:p>
              <a:pPr lvl="0">
                <a:defRPr i="0" sz="1800">
                  <a:solidFill>
                    <a:srgbClr val="000000"/>
                  </a:solidFill>
                </a:defRPr>
              </a:pPr>
              <a:r>
                <a:rPr i="1" sz="3200">
                  <a:solidFill>
                    <a:srgbClr val="00685D"/>
                  </a:solidFill>
                </a:rPr>
                <a:t>Easy to add and customize</a:t>
              </a:r>
            </a:p>
          </p:txBody>
        </p:sp>
      </p:grpSp>
      <p:grpSp>
        <p:nvGrpSpPr>
          <p:cNvPr id="903" name="Group 903"/>
          <p:cNvGrpSpPr/>
          <p:nvPr/>
        </p:nvGrpSpPr>
        <p:grpSpPr>
          <a:xfrm>
            <a:off x="16294775" y="2214375"/>
            <a:ext cx="6792519" cy="8307645"/>
            <a:chOff x="0" y="0"/>
            <a:chExt cx="6792517" cy="8307643"/>
          </a:xfrm>
        </p:grpSpPr>
        <p:sp>
          <p:nvSpPr>
            <p:cNvPr id="898" name="Shape 898"/>
            <p:cNvSpPr/>
            <p:nvPr/>
          </p:nvSpPr>
          <p:spPr>
            <a:xfrm>
              <a:off x="0" y="0"/>
              <a:ext cx="6792518" cy="8307644"/>
            </a:xfrm>
            <a:prstGeom prst="roundRect">
              <a:avLst>
                <a:gd name="adj" fmla="val 948"/>
              </a:avLst>
            </a:prstGeom>
            <a:gradFill flip="none" rotWithShape="1">
              <a:gsLst>
                <a:gs pos="0">
                  <a:srgbClr val="D9D9D9"/>
                </a:gs>
                <a:gs pos="100000">
                  <a:srgbClr val="FFFFFF">
                    <a:alpha val="0"/>
                  </a:srgbClr>
                </a:gs>
              </a:gsLst>
              <a:lin ang="5400000" scaled="0"/>
            </a:gradFill>
            <a:ln w="25400" cap="flat">
              <a:solidFill>
                <a:srgbClr val="00685D"/>
              </a:solidFill>
              <a:prstDash val="solid"/>
              <a:bevel/>
              <a:tailEnd type="triangle" w="med" len="med"/>
            </a:ln>
            <a:effectLst/>
          </p:spPr>
          <p:txBody>
            <a:bodyPr wrap="square" lIns="121919" tIns="121919" rIns="121919" bIns="121919" numCol="1" anchor="t">
              <a:noAutofit/>
            </a:bodyPr>
            <a:lstStyle/>
            <a:p>
              <a:pPr lvl="0" defTabSz="914400">
                <a:defRPr sz="2800">
                  <a:solidFill>
                    <a:srgbClr val="FFFFFF"/>
                  </a:solidFill>
                  <a:latin typeface="Arial"/>
                  <a:ea typeface="Arial"/>
                  <a:cs typeface="Arial"/>
                  <a:sym typeface="Arial"/>
                </a:defRPr>
              </a:pPr>
            </a:p>
          </p:txBody>
        </p:sp>
        <p:sp>
          <p:nvSpPr>
            <p:cNvPr id="899" name="Shape 899"/>
            <p:cNvSpPr/>
            <p:nvPr/>
          </p:nvSpPr>
          <p:spPr>
            <a:xfrm>
              <a:off x="344419" y="1525323"/>
              <a:ext cx="6205516" cy="58693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1" marL="178815" indent="-178815" algn="l" defTabSz="914400">
                <a:buSzPct val="100000"/>
                <a:buFont typeface="Arial"/>
                <a:buChar char="•"/>
                <a:defRPr sz="1800"/>
              </a:pPr>
              <a:r>
                <a:rPr sz="3200">
                  <a:solidFill>
                    <a:srgbClr val="00685D"/>
                  </a:solidFill>
                  <a:latin typeface="Arial"/>
                  <a:ea typeface="Arial"/>
                  <a:cs typeface="Arial"/>
                  <a:sym typeface="Arial"/>
                </a:rPr>
                <a:t>Highly scalable, self healing</a:t>
              </a:r>
              <a:endParaRPr sz="3200">
                <a:solidFill>
                  <a:srgbClr val="00685D"/>
                </a:solidFill>
                <a:latin typeface="Arial"/>
                <a:ea typeface="Arial"/>
                <a:cs typeface="Arial"/>
                <a:sym typeface="Arial"/>
              </a:endParaRPr>
            </a:p>
            <a:p>
              <a:pPr lvl="1" marL="178815" indent="-178815" algn="l" defTabSz="914400">
                <a:buSzPct val="100000"/>
                <a:buFont typeface="Arial"/>
                <a:buChar char="•"/>
                <a:defRPr sz="1800"/>
              </a:pPr>
              <a:endParaRPr sz="3200">
                <a:solidFill>
                  <a:srgbClr val="00685D"/>
                </a:solidFill>
                <a:latin typeface="Arial"/>
                <a:ea typeface="Arial"/>
                <a:cs typeface="Arial"/>
                <a:sym typeface="Arial"/>
              </a:endParaRPr>
            </a:p>
            <a:p>
              <a:pPr lvl="1" marL="178815" indent="-178815" algn="l" defTabSz="914400">
                <a:buSzPct val="100000"/>
                <a:buFont typeface="Arial"/>
                <a:buChar char="•"/>
                <a:defRPr sz="1800"/>
              </a:pPr>
              <a:r>
                <a:rPr sz="3200">
                  <a:solidFill>
                    <a:srgbClr val="00685D"/>
                  </a:solidFill>
                  <a:latin typeface="Arial"/>
                  <a:ea typeface="Arial"/>
                  <a:cs typeface="Arial"/>
                  <a:sym typeface="Arial"/>
                </a:rPr>
                <a:t>Logging and audit trail requirements</a:t>
              </a:r>
              <a:endParaRPr sz="3200">
                <a:solidFill>
                  <a:srgbClr val="00685D"/>
                </a:solidFill>
                <a:latin typeface="Arial"/>
                <a:ea typeface="Arial"/>
                <a:cs typeface="Arial"/>
                <a:sym typeface="Arial"/>
              </a:endParaRPr>
            </a:p>
            <a:p>
              <a:pPr lvl="1" marL="178815" indent="-178815" algn="l" defTabSz="914400">
                <a:buSzPct val="100000"/>
                <a:buFont typeface="Arial"/>
                <a:buChar char="•"/>
                <a:defRPr sz="1800"/>
              </a:pPr>
              <a:endParaRPr sz="3200">
                <a:solidFill>
                  <a:srgbClr val="00685D"/>
                </a:solidFill>
                <a:latin typeface="Arial"/>
                <a:ea typeface="Arial"/>
                <a:cs typeface="Arial"/>
                <a:sym typeface="Arial"/>
              </a:endParaRPr>
            </a:p>
            <a:p>
              <a:pPr lvl="1" marL="178815" indent="-178815" algn="l" defTabSz="914400">
                <a:buSzPct val="100000"/>
                <a:buFont typeface="Arial"/>
                <a:buChar char="•"/>
                <a:defRPr sz="1800"/>
              </a:pPr>
              <a:r>
                <a:rPr sz="3200">
                  <a:solidFill>
                    <a:srgbClr val="00685D"/>
                  </a:solidFill>
                  <a:latin typeface="Arial"/>
                  <a:ea typeface="Arial"/>
                  <a:cs typeface="Arial"/>
                  <a:sym typeface="Arial"/>
                </a:rPr>
                <a:t>Existing enterprise policies on user access &amp; authorization</a:t>
              </a:r>
              <a:endParaRPr sz="3200">
                <a:solidFill>
                  <a:srgbClr val="00685D"/>
                </a:solidFill>
                <a:latin typeface="Arial"/>
                <a:ea typeface="Arial"/>
                <a:cs typeface="Arial"/>
                <a:sym typeface="Arial"/>
              </a:endParaRPr>
            </a:p>
            <a:p>
              <a:pPr lvl="1" marL="178815" indent="-178815" algn="l" defTabSz="914400">
                <a:buSzPct val="100000"/>
                <a:buFont typeface="Arial"/>
                <a:buChar char="•"/>
                <a:defRPr sz="1800"/>
              </a:pPr>
              <a:endParaRPr sz="3200">
                <a:solidFill>
                  <a:srgbClr val="00685D"/>
                </a:solidFill>
                <a:latin typeface="Arial"/>
                <a:ea typeface="Arial"/>
                <a:cs typeface="Arial"/>
                <a:sym typeface="Arial"/>
              </a:endParaRPr>
            </a:p>
            <a:p>
              <a:pPr lvl="1" marL="178815" indent="-178815" algn="l" defTabSz="914400">
                <a:buSzPct val="100000"/>
                <a:buFont typeface="Arial"/>
                <a:buChar char="•"/>
                <a:defRPr sz="1800"/>
              </a:pPr>
              <a:r>
                <a:rPr sz="3200">
                  <a:solidFill>
                    <a:srgbClr val="00685D"/>
                  </a:solidFill>
                  <a:latin typeface="Arial"/>
                  <a:ea typeface="Arial"/>
                  <a:cs typeface="Arial"/>
                  <a:sym typeface="Arial"/>
                </a:rPr>
                <a:t>Application Monitoring and Operational metrics</a:t>
              </a:r>
              <a:endParaRPr sz="3200">
                <a:solidFill>
                  <a:srgbClr val="00685D"/>
                </a:solidFill>
                <a:latin typeface="Arial"/>
                <a:ea typeface="Arial"/>
                <a:cs typeface="Arial"/>
                <a:sym typeface="Arial"/>
              </a:endParaRPr>
            </a:p>
            <a:p>
              <a:pPr lvl="1" marL="178815" indent="-178815" algn="l" defTabSz="914400">
                <a:buSzPct val="100000"/>
                <a:buFont typeface="Arial"/>
                <a:buChar char="•"/>
                <a:defRPr sz="1800"/>
              </a:pPr>
              <a:endParaRPr sz="3200">
                <a:solidFill>
                  <a:srgbClr val="00685D"/>
                </a:solidFill>
                <a:latin typeface="Arial"/>
                <a:ea typeface="Arial"/>
                <a:cs typeface="Arial"/>
                <a:sym typeface="Arial"/>
              </a:endParaRPr>
            </a:p>
            <a:p>
              <a:pPr lvl="1" marL="178815" indent="-178815" algn="l" defTabSz="914400">
                <a:buSzPct val="100000"/>
                <a:buFont typeface="Arial"/>
                <a:buChar char="•"/>
                <a:defRPr sz="1800"/>
              </a:pPr>
              <a:r>
                <a:rPr sz="3200">
                  <a:solidFill>
                    <a:srgbClr val="00685D"/>
                  </a:solidFill>
                  <a:latin typeface="Arial"/>
                  <a:ea typeface="Arial"/>
                  <a:cs typeface="Arial"/>
                  <a:sym typeface="Arial"/>
                </a:rPr>
                <a:t>Application Uptime SLAs</a:t>
              </a:r>
            </a:p>
          </p:txBody>
        </p:sp>
        <p:grpSp>
          <p:nvGrpSpPr>
            <p:cNvPr id="902" name="Group 902"/>
            <p:cNvGrpSpPr/>
            <p:nvPr/>
          </p:nvGrpSpPr>
          <p:grpSpPr>
            <a:xfrm>
              <a:off x="268073" y="229140"/>
              <a:ext cx="6339683" cy="1262772"/>
              <a:chOff x="0" y="0"/>
              <a:chExt cx="6339682" cy="1262770"/>
            </a:xfrm>
          </p:grpSpPr>
          <p:sp>
            <p:nvSpPr>
              <p:cNvPr id="900" name="Shape 900"/>
              <p:cNvSpPr/>
              <p:nvPr/>
            </p:nvSpPr>
            <p:spPr>
              <a:xfrm>
                <a:off x="0" y="0"/>
                <a:ext cx="6339683" cy="1262771"/>
              </a:xfrm>
              <a:prstGeom prst="roundRect">
                <a:avLst>
                  <a:gd name="adj" fmla="val 3168"/>
                </a:avLst>
              </a:prstGeom>
              <a:solidFill>
                <a:srgbClr val="00685D"/>
              </a:solidFill>
              <a:ln w="12700" cap="flat">
                <a:noFill/>
                <a:miter lim="400000"/>
                <a:tailEnd type="triangle" w="med" len="med"/>
              </a:ln>
              <a:effectLst/>
            </p:spPr>
            <p:txBody>
              <a:bodyPr wrap="square" lIns="121919" tIns="121919" rIns="121919" bIns="121919" numCol="1" anchor="ctr">
                <a:noAutofit/>
              </a:bodyPr>
              <a:lstStyle/>
              <a:p>
                <a:pPr lvl="0" algn="l" defTabSz="914400">
                  <a:spcBef>
                    <a:spcPts val="1200"/>
                  </a:spcBef>
                  <a:defRPr sz="4800">
                    <a:solidFill>
                      <a:srgbClr val="FFFFFF"/>
                    </a:solidFill>
                    <a:latin typeface="Arial"/>
                    <a:ea typeface="Arial"/>
                    <a:cs typeface="Arial"/>
                    <a:sym typeface="Arial"/>
                  </a:defRPr>
                </a:pPr>
              </a:p>
            </p:txBody>
          </p:sp>
          <p:sp>
            <p:nvSpPr>
              <p:cNvPr id="901" name="Shape 901"/>
              <p:cNvSpPr/>
              <p:nvPr/>
            </p:nvSpPr>
            <p:spPr>
              <a:xfrm>
                <a:off x="31245" y="46213"/>
                <a:ext cx="6277193" cy="11703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ctr">
                <a:spAutoFit/>
              </a:bodyPr>
              <a:lstStyle/>
              <a:p>
                <a:pPr lvl="1" indent="0" algn="l" defTabSz="914400">
                  <a:spcBef>
                    <a:spcPts val="1200"/>
                  </a:spcBef>
                  <a:defRPr sz="1800"/>
                </a:pPr>
                <a:r>
                  <a:rPr b="1" sz="3200">
                    <a:solidFill>
                      <a:srgbClr val="FFFFFF"/>
                    </a:solidFill>
                    <a:latin typeface="Arial"/>
                    <a:ea typeface="Arial"/>
                    <a:cs typeface="Arial"/>
                    <a:sym typeface="Arial"/>
                  </a:rPr>
                  <a:t>Operational Benefits for Every Application </a:t>
                </a:r>
              </a:p>
            </p:txBody>
          </p:sp>
        </p:grpSp>
      </p:grpSp>
      <p:grpSp>
        <p:nvGrpSpPr>
          <p:cNvPr id="917" name="Group 917"/>
          <p:cNvGrpSpPr/>
          <p:nvPr/>
        </p:nvGrpSpPr>
        <p:grpSpPr>
          <a:xfrm>
            <a:off x="8717424" y="2236666"/>
            <a:ext cx="7324180" cy="8332204"/>
            <a:chOff x="0" y="0"/>
            <a:chExt cx="7324179" cy="8332203"/>
          </a:xfrm>
        </p:grpSpPr>
        <p:sp>
          <p:nvSpPr>
            <p:cNvPr id="904" name="Shape 904"/>
            <p:cNvSpPr/>
            <p:nvPr/>
          </p:nvSpPr>
          <p:spPr>
            <a:xfrm>
              <a:off x="0" y="-1"/>
              <a:ext cx="7324180" cy="8332204"/>
            </a:xfrm>
            <a:prstGeom prst="roundRect">
              <a:avLst>
                <a:gd name="adj" fmla="val 948"/>
              </a:avLst>
            </a:prstGeom>
            <a:gradFill flip="none" rotWithShape="1">
              <a:gsLst>
                <a:gs pos="0">
                  <a:srgbClr val="D9D9D9"/>
                </a:gs>
                <a:gs pos="100000">
                  <a:srgbClr val="FFFFFF">
                    <a:alpha val="0"/>
                  </a:srgbClr>
                </a:gs>
              </a:gsLst>
              <a:lin ang="5400000" scaled="0"/>
            </a:gradFill>
            <a:ln w="25400" cap="flat">
              <a:solidFill>
                <a:srgbClr val="00685D"/>
              </a:solidFill>
              <a:prstDash val="solid"/>
              <a:bevel/>
              <a:tailEnd type="triangle" w="med" len="med"/>
            </a:ln>
            <a:effectLst/>
          </p:spPr>
          <p:txBody>
            <a:bodyPr wrap="square" lIns="121919" tIns="121919" rIns="121919" bIns="121919" numCol="1" anchor="t">
              <a:noAutofit/>
            </a:bodyPr>
            <a:lstStyle/>
            <a:p>
              <a:pPr lvl="0" defTabSz="914400">
                <a:defRPr sz="3200">
                  <a:solidFill>
                    <a:srgbClr val="FFFFFF"/>
                  </a:solidFill>
                  <a:latin typeface="Arial"/>
                  <a:ea typeface="Arial"/>
                  <a:cs typeface="Arial"/>
                  <a:sym typeface="Arial"/>
                </a:defRPr>
              </a:pPr>
            </a:p>
          </p:txBody>
        </p:sp>
        <p:grpSp>
          <p:nvGrpSpPr>
            <p:cNvPr id="907" name="Group 907"/>
            <p:cNvGrpSpPr/>
            <p:nvPr/>
          </p:nvGrpSpPr>
          <p:grpSpPr>
            <a:xfrm>
              <a:off x="278026" y="191295"/>
              <a:ext cx="6827522" cy="1219201"/>
              <a:chOff x="0" y="0"/>
              <a:chExt cx="6827520" cy="1219200"/>
            </a:xfrm>
          </p:grpSpPr>
          <p:sp>
            <p:nvSpPr>
              <p:cNvPr id="905" name="Shape 905"/>
              <p:cNvSpPr/>
              <p:nvPr/>
            </p:nvSpPr>
            <p:spPr>
              <a:xfrm>
                <a:off x="0" y="0"/>
                <a:ext cx="6827521" cy="1219200"/>
              </a:xfrm>
              <a:prstGeom prst="roundRect">
                <a:avLst>
                  <a:gd name="adj" fmla="val 3168"/>
                </a:avLst>
              </a:prstGeom>
              <a:solidFill>
                <a:srgbClr val="00685D"/>
              </a:solidFill>
              <a:ln w="12700" cap="flat">
                <a:noFill/>
                <a:miter lim="400000"/>
                <a:tailEnd type="triangle" w="med" len="med"/>
              </a:ln>
              <a:effectLst/>
            </p:spPr>
            <p:txBody>
              <a:bodyPr wrap="square" lIns="121919" tIns="121919" rIns="121919" bIns="121919" numCol="1" anchor="ctr">
                <a:noAutofit/>
              </a:bodyPr>
              <a:lstStyle/>
              <a:p>
                <a:pPr lvl="0" algn="l" defTabSz="914400">
                  <a:spcBef>
                    <a:spcPts val="1200"/>
                  </a:spcBef>
                  <a:defRPr b="1" sz="3600">
                    <a:solidFill>
                      <a:srgbClr val="FFFFFF"/>
                    </a:solidFill>
                    <a:latin typeface="Arial"/>
                    <a:ea typeface="Arial"/>
                    <a:cs typeface="Arial"/>
                    <a:sym typeface="Arial"/>
                  </a:defRPr>
                </a:pPr>
              </a:p>
            </p:txBody>
          </p:sp>
          <p:sp>
            <p:nvSpPr>
              <p:cNvPr id="906" name="Shape 906"/>
              <p:cNvSpPr/>
              <p:nvPr/>
            </p:nvSpPr>
            <p:spPr>
              <a:xfrm>
                <a:off x="30167" y="228458"/>
                <a:ext cx="6767186" cy="7622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ctr">
                <a:spAutoFit/>
              </a:bodyPr>
              <a:lstStyle>
                <a:lvl1pPr algn="l" defTabSz="914400">
                  <a:spcBef>
                    <a:spcPts val="1200"/>
                  </a:spcBef>
                  <a:defRPr b="1" sz="3600">
                    <a:solidFill>
                      <a:srgbClr val="FFFFFF"/>
                    </a:solidFill>
                    <a:latin typeface="Arial"/>
                    <a:ea typeface="Arial"/>
                    <a:cs typeface="Arial"/>
                    <a:sym typeface="Arial"/>
                  </a:defRPr>
                </a:lvl1pPr>
              </a:lstStyle>
              <a:p>
                <a:pPr lvl="0">
                  <a:defRPr b="0" sz="1800">
                    <a:solidFill>
                      <a:srgbClr val="000000"/>
                    </a:solidFill>
                  </a:defRPr>
                </a:pPr>
                <a:r>
                  <a:rPr b="1" sz="3600">
                    <a:solidFill>
                      <a:srgbClr val="FFFFFF"/>
                    </a:solidFill>
                  </a:rPr>
                  <a:t>Broad Ecosystem Services</a:t>
                </a:r>
              </a:p>
            </p:txBody>
          </p:sp>
        </p:grpSp>
        <p:grpSp>
          <p:nvGrpSpPr>
            <p:cNvPr id="910" name="Group 910"/>
            <p:cNvGrpSpPr/>
            <p:nvPr/>
          </p:nvGrpSpPr>
          <p:grpSpPr>
            <a:xfrm>
              <a:off x="278026" y="3937709"/>
              <a:ext cx="6827522" cy="1895198"/>
              <a:chOff x="0" y="0"/>
              <a:chExt cx="6827520" cy="1895197"/>
            </a:xfrm>
          </p:grpSpPr>
          <p:sp>
            <p:nvSpPr>
              <p:cNvPr id="908" name="Shape 908"/>
              <p:cNvSpPr/>
              <p:nvPr/>
            </p:nvSpPr>
            <p:spPr>
              <a:xfrm>
                <a:off x="0" y="0"/>
                <a:ext cx="6827521" cy="1895198"/>
              </a:xfrm>
              <a:prstGeom prst="roundRect">
                <a:avLst>
                  <a:gd name="adj" fmla="val 6250"/>
                </a:avLst>
              </a:prstGeom>
              <a:gradFill flip="none" rotWithShape="1">
                <a:gsLst>
                  <a:gs pos="0">
                    <a:srgbClr val="AFD1CA"/>
                  </a:gs>
                  <a:gs pos="35000">
                    <a:srgbClr val="C7DED9"/>
                  </a:gs>
                  <a:gs pos="100000">
                    <a:srgbClr val="EAF3F1"/>
                  </a:gs>
                </a:gsLst>
                <a:lin ang="16200000" scaled="0"/>
              </a:gradFill>
              <a:ln w="25400" cap="flat">
                <a:solidFill>
                  <a:srgbClr val="00665B"/>
                </a:solidFill>
                <a:prstDash val="solid"/>
                <a:bevel/>
                <a:tailEnd type="triangle" w="med" len="med"/>
              </a:ln>
              <a:effectLst/>
            </p:spPr>
            <p:txBody>
              <a:bodyPr wrap="square" lIns="121919" tIns="121919" rIns="121919" bIns="121919" numCol="1" anchor="ctr">
                <a:noAutofit/>
              </a:bodyPr>
              <a:lstStyle/>
              <a:p>
                <a:pPr lvl="0" algn="l" defTabSz="914400">
                  <a:defRPr sz="4200">
                    <a:solidFill>
                      <a:srgbClr val="00685D"/>
                    </a:solidFill>
                    <a:latin typeface="Arial"/>
                    <a:ea typeface="Arial"/>
                    <a:cs typeface="Arial"/>
                    <a:sym typeface="Arial"/>
                  </a:defRPr>
                </a:pPr>
              </a:p>
            </p:txBody>
          </p:sp>
          <p:sp>
            <p:nvSpPr>
              <p:cNvPr id="909" name="Shape 909"/>
              <p:cNvSpPr/>
              <p:nvPr/>
            </p:nvSpPr>
            <p:spPr>
              <a:xfrm>
                <a:off x="92514" y="529603"/>
                <a:ext cx="6642492" cy="8359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ctr">
                <a:spAutoFit/>
              </a:bodyPr>
              <a:lstStyle>
                <a:lvl1pPr algn="l" defTabSz="914400">
                  <a:defRPr sz="4200">
                    <a:solidFill>
                      <a:srgbClr val="00685D"/>
                    </a:solidFill>
                    <a:latin typeface="Arial"/>
                    <a:ea typeface="Arial"/>
                    <a:cs typeface="Arial"/>
                    <a:sym typeface="Arial"/>
                  </a:defRPr>
                </a:lvl1pPr>
              </a:lstStyle>
              <a:p>
                <a:pPr lvl="0">
                  <a:defRPr sz="1800">
                    <a:solidFill>
                      <a:srgbClr val="000000"/>
                    </a:solidFill>
                  </a:defRPr>
                </a:pPr>
                <a:r>
                  <a:rPr sz="4200">
                    <a:solidFill>
                      <a:srgbClr val="00685D"/>
                    </a:solidFill>
                  </a:rPr>
                  <a:t>App Services</a:t>
                </a:r>
              </a:p>
            </p:txBody>
          </p:sp>
        </p:grpSp>
        <p:grpSp>
          <p:nvGrpSpPr>
            <p:cNvPr id="913" name="Group 913"/>
            <p:cNvGrpSpPr/>
            <p:nvPr/>
          </p:nvGrpSpPr>
          <p:grpSpPr>
            <a:xfrm>
              <a:off x="278026" y="1637338"/>
              <a:ext cx="6827522" cy="1895199"/>
              <a:chOff x="0" y="0"/>
              <a:chExt cx="6827520" cy="1895197"/>
            </a:xfrm>
          </p:grpSpPr>
          <p:sp>
            <p:nvSpPr>
              <p:cNvPr id="911" name="Shape 911"/>
              <p:cNvSpPr/>
              <p:nvPr/>
            </p:nvSpPr>
            <p:spPr>
              <a:xfrm>
                <a:off x="0" y="0"/>
                <a:ext cx="6827521" cy="1895198"/>
              </a:xfrm>
              <a:prstGeom prst="roundRect">
                <a:avLst>
                  <a:gd name="adj" fmla="val 6250"/>
                </a:avLst>
              </a:prstGeom>
              <a:gradFill flip="none" rotWithShape="1">
                <a:gsLst>
                  <a:gs pos="0">
                    <a:srgbClr val="AFD1CA"/>
                  </a:gs>
                  <a:gs pos="35000">
                    <a:srgbClr val="C7DED9"/>
                  </a:gs>
                  <a:gs pos="100000">
                    <a:srgbClr val="EAF3F1"/>
                  </a:gs>
                </a:gsLst>
                <a:lin ang="16200000" scaled="0"/>
              </a:gradFill>
              <a:ln w="25400" cap="flat">
                <a:solidFill>
                  <a:srgbClr val="00665B"/>
                </a:solidFill>
                <a:prstDash val="solid"/>
                <a:bevel/>
                <a:tailEnd type="triangle" w="med" len="med"/>
              </a:ln>
              <a:effectLst/>
            </p:spPr>
            <p:txBody>
              <a:bodyPr wrap="square" lIns="121919" tIns="121919" rIns="121919" bIns="121919" numCol="1" anchor="ctr">
                <a:noAutofit/>
              </a:bodyPr>
              <a:lstStyle/>
              <a:p>
                <a:pPr lvl="0" algn="l" defTabSz="914400">
                  <a:defRPr sz="4200">
                    <a:solidFill>
                      <a:srgbClr val="00685D"/>
                    </a:solidFill>
                    <a:latin typeface="Arial"/>
                    <a:ea typeface="Arial"/>
                    <a:cs typeface="Arial"/>
                    <a:sym typeface="Arial"/>
                  </a:defRPr>
                </a:pPr>
              </a:p>
            </p:txBody>
          </p:sp>
          <p:sp>
            <p:nvSpPr>
              <p:cNvPr id="912" name="Shape 912"/>
              <p:cNvSpPr/>
              <p:nvPr/>
            </p:nvSpPr>
            <p:spPr>
              <a:xfrm>
                <a:off x="92514" y="529603"/>
                <a:ext cx="6642492" cy="8359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ctr">
                <a:spAutoFit/>
              </a:bodyPr>
              <a:lstStyle>
                <a:lvl1pPr algn="l" defTabSz="914400">
                  <a:defRPr sz="4200">
                    <a:solidFill>
                      <a:srgbClr val="00685D"/>
                    </a:solidFill>
                    <a:latin typeface="Arial"/>
                    <a:ea typeface="Arial"/>
                    <a:cs typeface="Arial"/>
                    <a:sym typeface="Arial"/>
                  </a:defRPr>
                </a:lvl1pPr>
              </a:lstStyle>
              <a:p>
                <a:pPr lvl="0">
                  <a:defRPr sz="1800">
                    <a:solidFill>
                      <a:srgbClr val="000000"/>
                    </a:solidFill>
                  </a:defRPr>
                </a:pPr>
                <a:r>
                  <a:rPr sz="4200">
                    <a:solidFill>
                      <a:srgbClr val="00685D"/>
                    </a:solidFill>
                  </a:rPr>
                  <a:t>Data Services</a:t>
                </a:r>
              </a:p>
            </p:txBody>
          </p:sp>
        </p:grpSp>
        <p:grpSp>
          <p:nvGrpSpPr>
            <p:cNvPr id="916" name="Group 916"/>
            <p:cNvGrpSpPr/>
            <p:nvPr/>
          </p:nvGrpSpPr>
          <p:grpSpPr>
            <a:xfrm>
              <a:off x="278026" y="6238077"/>
              <a:ext cx="6827522" cy="1895198"/>
              <a:chOff x="0" y="0"/>
              <a:chExt cx="6827520" cy="1895197"/>
            </a:xfrm>
          </p:grpSpPr>
          <p:sp>
            <p:nvSpPr>
              <p:cNvPr id="914" name="Shape 914"/>
              <p:cNvSpPr/>
              <p:nvPr/>
            </p:nvSpPr>
            <p:spPr>
              <a:xfrm>
                <a:off x="0" y="0"/>
                <a:ext cx="6827521" cy="1895198"/>
              </a:xfrm>
              <a:prstGeom prst="roundRect">
                <a:avLst>
                  <a:gd name="adj" fmla="val 6250"/>
                </a:avLst>
              </a:prstGeom>
              <a:gradFill flip="none" rotWithShape="1">
                <a:gsLst>
                  <a:gs pos="0">
                    <a:srgbClr val="AFD1CA"/>
                  </a:gs>
                  <a:gs pos="35000">
                    <a:srgbClr val="C7DED9"/>
                  </a:gs>
                  <a:gs pos="100000">
                    <a:srgbClr val="EAF3F1"/>
                  </a:gs>
                </a:gsLst>
                <a:lin ang="16200000" scaled="0"/>
              </a:gradFill>
              <a:ln w="25400" cap="flat">
                <a:solidFill>
                  <a:srgbClr val="00665B"/>
                </a:solidFill>
                <a:prstDash val="solid"/>
                <a:bevel/>
                <a:tailEnd type="triangle" w="med" len="med"/>
              </a:ln>
              <a:effectLst/>
            </p:spPr>
            <p:txBody>
              <a:bodyPr wrap="square" lIns="121919" tIns="121919" rIns="121919" bIns="121919" numCol="1" anchor="ctr">
                <a:noAutofit/>
              </a:bodyPr>
              <a:lstStyle/>
              <a:p>
                <a:pPr lvl="0" algn="l" defTabSz="914400">
                  <a:defRPr sz="4200">
                    <a:solidFill>
                      <a:srgbClr val="00685D"/>
                    </a:solidFill>
                    <a:latin typeface="Arial"/>
                    <a:ea typeface="Arial"/>
                    <a:cs typeface="Arial"/>
                    <a:sym typeface="Arial"/>
                  </a:defRPr>
                </a:pPr>
              </a:p>
            </p:txBody>
          </p:sp>
          <p:sp>
            <p:nvSpPr>
              <p:cNvPr id="915" name="Shape 915"/>
              <p:cNvSpPr/>
              <p:nvPr/>
            </p:nvSpPr>
            <p:spPr>
              <a:xfrm>
                <a:off x="92514" y="529603"/>
                <a:ext cx="6642492" cy="8359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ctr">
                <a:spAutoFit/>
              </a:bodyPr>
              <a:lstStyle>
                <a:lvl1pPr algn="l" defTabSz="914400">
                  <a:defRPr sz="4200">
                    <a:solidFill>
                      <a:srgbClr val="00685D"/>
                    </a:solidFill>
                    <a:latin typeface="Arial"/>
                    <a:ea typeface="Arial"/>
                    <a:cs typeface="Arial"/>
                    <a:sym typeface="Arial"/>
                  </a:defRPr>
                </a:lvl1pPr>
              </a:lstStyle>
              <a:p>
                <a:pPr lvl="0">
                  <a:defRPr sz="1800">
                    <a:solidFill>
                      <a:srgbClr val="000000"/>
                    </a:solidFill>
                  </a:defRPr>
                </a:pPr>
                <a:r>
                  <a:rPr sz="4200">
                    <a:solidFill>
                      <a:srgbClr val="00685D"/>
                    </a:solidFill>
                  </a:rPr>
                  <a:t>Mobile Services</a:t>
                </a:r>
              </a:p>
            </p:txBody>
          </p:sp>
        </p:grpSp>
      </p:grpSp>
      <p:sp>
        <p:nvSpPr>
          <p:cNvPr id="918" name="Shape 918"/>
          <p:cNvSpPr/>
          <p:nvPr/>
        </p:nvSpPr>
        <p:spPr>
          <a:xfrm>
            <a:off x="12453655" y="443988"/>
            <a:ext cx="11551540" cy="863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cap="small">
                <a:solidFill>
                  <a:srgbClr val="53585F"/>
                </a:solidFill>
              </a:defRPr>
            </a:lvl1pPr>
          </a:lstStyle>
          <a:p>
            <a:pPr lvl="0">
              <a:defRPr cap="none" sz="1800">
                <a:solidFill>
                  <a:srgbClr val="000000"/>
                </a:solidFill>
              </a:defRPr>
            </a:pPr>
            <a:r>
              <a:rPr cap="small" sz="5000">
                <a:solidFill>
                  <a:srgbClr val="53585F"/>
                </a:solidFill>
              </a:rPr>
              <a:t>Core Tenets of Pivotal Cloud Foundry</a:t>
            </a:r>
          </a:p>
        </p:txBody>
      </p:sp>
      <p:sp>
        <p:nvSpPr>
          <p:cNvPr id="919" name="Shape 919"/>
          <p:cNvSpPr/>
          <p:nvPr/>
        </p:nvSpPr>
        <p:spPr>
          <a:xfrm>
            <a:off x="18090126" y="1151467"/>
            <a:ext cx="5891375" cy="482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cap="small" sz="2500">
                <a:solidFill>
                  <a:srgbClr val="53585F"/>
                </a:solidFill>
                <a:latin typeface="Helvetica"/>
                <a:ea typeface="Helvetica"/>
                <a:cs typeface="Helvetica"/>
                <a:sym typeface="Helvetica"/>
              </a:defRPr>
            </a:lvl1pPr>
          </a:lstStyle>
          <a:p>
            <a:pPr lvl="0">
              <a:defRPr b="0" cap="none" sz="1800">
                <a:solidFill>
                  <a:srgbClr val="000000"/>
                </a:solidFill>
              </a:defRPr>
            </a:pPr>
            <a:r>
              <a:rPr b="1" cap="small" sz="2500">
                <a:solidFill>
                  <a:srgbClr val="53585F"/>
                </a:solidFill>
              </a:rPr>
              <a:t>The Enterprise Platform as a Service</a:t>
            </a:r>
          </a:p>
        </p:txBody>
      </p:sp>
    </p:spTree>
  </p:cSld>
  <p:clrMapOvr>
    <a:masterClrMapping/>
  </p:clrMapOvr>
  <p:transition spd="slow"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9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presetClass="entr" presetSubtype="0" presetID="1" grpId="2" fill="hold">
                                  <p:stCondLst>
                                    <p:cond delay="0"/>
                                  </p:stCondLst>
                                  <p:iterate type="el" backwards="0">
                                    <p:tmAbs val="0"/>
                                  </p:iterate>
                                  <p:childTnLst>
                                    <p:set>
                                      <p:cBhvr>
                                        <p:cTn id="10" fill="hold"/>
                                        <p:tgtEl>
                                          <p:spTgt spid="9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presetClass="entr" presetSubtype="0" presetID="1" grpId="3" fill="hold">
                                  <p:stCondLst>
                                    <p:cond delay="0"/>
                                  </p:stCondLst>
                                  <p:iterate type="el" backwards="0">
                                    <p:tmAbs val="0"/>
                                  </p:iterate>
                                  <p:childTnLst>
                                    <p:set>
                                      <p:cBhvr>
                                        <p:cTn id="14" fill="hold"/>
                                        <p:tgtEl>
                                          <p:spTgt spid="882"/>
                                        </p:tgtEl>
                                        <p:attrNameLst>
                                          <p:attrName>style.visibility</p:attrName>
                                        </p:attrNameLst>
                                      </p:cBhvr>
                                      <p:to>
                                        <p:strVal val="visible"/>
                                      </p:to>
                                    </p:set>
                                  </p:childTnLst>
                                </p:cTn>
                              </p:par>
                            </p:childTnLst>
                          </p:cTn>
                        </p:par>
                        <p:par>
                          <p:cTn id="15" fill="hold">
                            <p:stCondLst>
                              <p:cond delay="0"/>
                            </p:stCondLst>
                            <p:childTnLst>
                              <p:par>
                                <p:cTn id="16" nodeType="afterEffect" presetClass="entr" presetSubtype="1" presetID="22" grpId="4" fill="hold">
                                  <p:stCondLst>
                                    <p:cond delay="0"/>
                                  </p:stCondLst>
                                  <p:iterate type="el" backwards="0">
                                    <p:tmAbs val="0"/>
                                  </p:iterate>
                                  <p:childTnLst>
                                    <p:set>
                                      <p:cBhvr>
                                        <p:cTn id="17" fill="hold"/>
                                        <p:tgtEl>
                                          <p:spTgt spid="890"/>
                                        </p:tgtEl>
                                        <p:attrNameLst>
                                          <p:attrName>style.visibility</p:attrName>
                                        </p:attrNameLst>
                                      </p:cBhvr>
                                      <p:to>
                                        <p:strVal val="visible"/>
                                      </p:to>
                                    </p:set>
                                    <p:animEffect filter="wipe(up)" transition="in">
                                      <p:cBhvr>
                                        <p:cTn id="18" dur="500"/>
                                        <p:tgtEl>
                                          <p:spTgt spid="8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90" grpId="4"/>
      <p:bldP build="whole" bldLvl="1" animBg="1" rev="0" advAuto="0" spid="882" grpId="3"/>
      <p:bldP build="whole" bldLvl="1" animBg="1" rev="0" advAuto="0" spid="903" grpId="2"/>
      <p:bldP build="whole" bldLvl="1" animBg="1" rev="0" advAuto="0" spid="917" grpId="1"/>
    </p:bldLst>
  </p:timing>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3" name="Shape 923"/>
          <p:cNvSpPr/>
          <p:nvPr>
            <p:ph type="body" idx="1"/>
          </p:nvPr>
        </p:nvSpPr>
        <p:spPr>
          <a:xfrm>
            <a:off x="6701271" y="2018107"/>
            <a:ext cx="16539717" cy="10147301"/>
          </a:xfrm>
          <a:prstGeom prst="rect">
            <a:avLst/>
          </a:prstGeom>
        </p:spPr>
        <p:txBody>
          <a:bodyPr/>
          <a:lstStyle/>
          <a:p>
            <a:pPr lvl="0" marL="1172307" indent="-586153">
              <a:spcBef>
                <a:spcPts val="1500"/>
              </a:spcBef>
              <a:defRPr sz="1800"/>
            </a:pPr>
            <a:r>
              <a:rPr b="1" sz="4000">
                <a:solidFill>
                  <a:srgbClr val="0F7A70"/>
                </a:solidFill>
                <a:latin typeface="Helvetica"/>
                <a:ea typeface="Helvetica"/>
                <a:cs typeface="Helvetica"/>
                <a:sym typeface="Helvetica"/>
              </a:rPr>
              <a:t>Certified </a:t>
            </a:r>
            <a:r>
              <a:rPr sz="4000"/>
              <a:t>upgrades, </a:t>
            </a:r>
            <a:r>
              <a:rPr b="1" sz="4000">
                <a:solidFill>
                  <a:srgbClr val="0F7A70"/>
                </a:solidFill>
                <a:latin typeface="Helvetica"/>
                <a:ea typeface="Helvetica"/>
                <a:cs typeface="Helvetica"/>
                <a:sym typeface="Helvetica"/>
              </a:rPr>
              <a:t>curated</a:t>
            </a:r>
            <a:r>
              <a:rPr sz="4000"/>
              <a:t> &amp; </a:t>
            </a:r>
            <a:r>
              <a:rPr b="1" sz="4000">
                <a:solidFill>
                  <a:srgbClr val="0F7A70"/>
                </a:solidFill>
                <a:latin typeface="Helvetica"/>
                <a:ea typeface="Helvetica"/>
                <a:cs typeface="Helvetica"/>
                <a:sym typeface="Helvetica"/>
              </a:rPr>
              <a:t>tested </a:t>
            </a:r>
            <a:r>
              <a:rPr sz="4000"/>
              <a:t>quarterly releases</a:t>
            </a:r>
            <a:endParaRPr sz="4000"/>
          </a:p>
          <a:p>
            <a:pPr lvl="0" marL="1172307" indent="-586153">
              <a:spcBef>
                <a:spcPts val="1500"/>
              </a:spcBef>
              <a:defRPr sz="1800"/>
            </a:pPr>
            <a:r>
              <a:rPr b="1" sz="4000">
                <a:solidFill>
                  <a:srgbClr val="0F7A70"/>
                </a:solidFill>
                <a:latin typeface="Helvetica"/>
                <a:ea typeface="Helvetica"/>
                <a:cs typeface="Helvetica"/>
                <a:sym typeface="Helvetica"/>
              </a:rPr>
              <a:t>Operations Manager</a:t>
            </a:r>
            <a:r>
              <a:rPr sz="4000"/>
              <a:t> Cloud Administrative Console</a:t>
            </a:r>
            <a:endParaRPr sz="4000"/>
          </a:p>
          <a:p>
            <a:pPr lvl="0" marL="1172307" indent="-586153">
              <a:spcBef>
                <a:spcPts val="1500"/>
              </a:spcBef>
              <a:defRPr sz="1800"/>
            </a:pPr>
            <a:r>
              <a:rPr sz="4000"/>
              <a:t>Elastic Runtime </a:t>
            </a:r>
            <a:r>
              <a:rPr b="1" sz="4000">
                <a:solidFill>
                  <a:srgbClr val="0F7A70"/>
                </a:solidFill>
                <a:latin typeface="Helvetica"/>
                <a:ea typeface="Helvetica"/>
                <a:cs typeface="Helvetica"/>
                <a:sym typeface="Helvetica"/>
              </a:rPr>
              <a:t>Apps Manager </a:t>
            </a:r>
            <a:r>
              <a:rPr sz="4000"/>
              <a:t>user interface</a:t>
            </a:r>
            <a:endParaRPr sz="4000"/>
          </a:p>
          <a:p>
            <a:pPr lvl="0" marL="1172307" indent="-586153">
              <a:spcBef>
                <a:spcPts val="1500"/>
              </a:spcBef>
              <a:defRPr sz="1800"/>
            </a:pPr>
            <a:r>
              <a:rPr sz="4000"/>
              <a:t>Built-in </a:t>
            </a:r>
            <a:r>
              <a:rPr b="1" sz="4000">
                <a:solidFill>
                  <a:srgbClr val="0F7A70"/>
                </a:solidFill>
                <a:latin typeface="Helvetica"/>
                <a:ea typeface="Helvetica"/>
                <a:cs typeface="Helvetica"/>
                <a:sym typeface="Helvetica"/>
              </a:rPr>
              <a:t>Application Performance Monitoring</a:t>
            </a:r>
            <a:r>
              <a:rPr sz="4000"/>
              <a:t> (APM)</a:t>
            </a:r>
            <a:endParaRPr sz="4000"/>
          </a:p>
          <a:p>
            <a:pPr lvl="0" marL="1172307" indent="-586153">
              <a:spcBef>
                <a:spcPts val="1500"/>
              </a:spcBef>
              <a:defRPr sz="1800"/>
            </a:pPr>
            <a:r>
              <a:rPr b="1" sz="4000">
                <a:solidFill>
                  <a:srgbClr val="0F7A70"/>
                </a:solidFill>
                <a:latin typeface="Helvetica"/>
                <a:ea typeface="Helvetica"/>
                <a:cs typeface="Helvetica"/>
                <a:sym typeface="Helvetica"/>
              </a:rPr>
              <a:t>Operational Metrics</a:t>
            </a:r>
            <a:r>
              <a:rPr sz="4000"/>
              <a:t> service </a:t>
            </a:r>
            <a:endParaRPr sz="4000"/>
          </a:p>
          <a:p>
            <a:pPr lvl="0" marL="1172307" indent="-586153">
              <a:spcBef>
                <a:spcPts val="1500"/>
              </a:spcBef>
              <a:defRPr sz="1800"/>
            </a:pPr>
            <a:r>
              <a:rPr b="1" sz="4000">
                <a:solidFill>
                  <a:srgbClr val="0F7A70"/>
                </a:solidFill>
                <a:latin typeface="Helvetica"/>
                <a:ea typeface="Helvetica"/>
                <a:cs typeface="Helvetica"/>
                <a:sym typeface="Helvetica"/>
              </a:rPr>
              <a:t>Auto-Scaling</a:t>
            </a:r>
            <a:r>
              <a:rPr sz="4000"/>
              <a:t> service</a:t>
            </a:r>
            <a:endParaRPr sz="4000"/>
          </a:p>
          <a:p>
            <a:pPr lvl="0" marL="1172307" indent="-586153">
              <a:spcBef>
                <a:spcPts val="1500"/>
              </a:spcBef>
              <a:defRPr sz="1800"/>
            </a:pPr>
            <a:r>
              <a:rPr sz="4000"/>
              <a:t>Easy </a:t>
            </a:r>
            <a:r>
              <a:rPr b="1" sz="4000">
                <a:solidFill>
                  <a:srgbClr val="0F7A70"/>
                </a:solidFill>
                <a:latin typeface="Helvetica"/>
                <a:ea typeface="Helvetica"/>
                <a:cs typeface="Helvetica"/>
                <a:sym typeface="Helvetica"/>
              </a:rPr>
              <a:t>LDAP/Active Directory</a:t>
            </a:r>
            <a:r>
              <a:rPr sz="4000"/>
              <a:t> Integration</a:t>
            </a:r>
            <a:endParaRPr sz="4000"/>
          </a:p>
          <a:p>
            <a:pPr lvl="0" marL="1172307" indent="-586153">
              <a:spcBef>
                <a:spcPts val="1500"/>
              </a:spcBef>
              <a:defRPr sz="1800"/>
            </a:pPr>
            <a:r>
              <a:rPr b="1" sz="4000">
                <a:solidFill>
                  <a:srgbClr val="0F7A70"/>
                </a:solidFill>
                <a:latin typeface="Helvetica"/>
                <a:ea typeface="Helvetica"/>
                <a:cs typeface="Helvetica"/>
                <a:sym typeface="Helvetica"/>
              </a:rPr>
              <a:t>Historical Usage</a:t>
            </a:r>
            <a:r>
              <a:rPr sz="4000"/>
              <a:t> Data per Application Instance</a:t>
            </a:r>
            <a:endParaRPr sz="4000"/>
          </a:p>
          <a:p>
            <a:pPr lvl="0" marL="1172307" indent="-586153">
              <a:spcBef>
                <a:spcPts val="1500"/>
              </a:spcBef>
              <a:defRPr sz="1800"/>
            </a:pPr>
            <a:r>
              <a:rPr sz="4000"/>
              <a:t>Declarative </a:t>
            </a:r>
            <a:r>
              <a:rPr b="1" sz="4000">
                <a:solidFill>
                  <a:srgbClr val="0F7A70"/>
                </a:solidFill>
                <a:latin typeface="Helvetica"/>
                <a:ea typeface="Helvetica"/>
                <a:cs typeface="Helvetica"/>
                <a:sym typeface="Helvetica"/>
              </a:rPr>
              <a:t>Availability Zones</a:t>
            </a:r>
            <a:endParaRPr b="1" sz="4000">
              <a:solidFill>
                <a:srgbClr val="0F7A70"/>
              </a:solidFill>
              <a:latin typeface="Helvetica"/>
              <a:ea typeface="Helvetica"/>
              <a:cs typeface="Helvetica"/>
              <a:sym typeface="Helvetica"/>
            </a:endParaRPr>
          </a:p>
          <a:p>
            <a:pPr lvl="0" marL="1172307" indent="-586153">
              <a:spcBef>
                <a:spcPts val="1500"/>
              </a:spcBef>
              <a:defRPr sz="1800"/>
            </a:pPr>
            <a:r>
              <a:rPr b="1" sz="4000">
                <a:solidFill>
                  <a:srgbClr val="0F7A70"/>
                </a:solidFill>
                <a:latin typeface="Helvetica"/>
                <a:ea typeface="Helvetica"/>
                <a:cs typeface="Helvetica"/>
                <a:sym typeface="Helvetica"/>
              </a:rPr>
              <a:t>Behind the firewall</a:t>
            </a:r>
            <a:r>
              <a:rPr sz="4000"/>
              <a:t> download packages (do not require internet access)</a:t>
            </a:r>
            <a:endParaRPr sz="4000"/>
          </a:p>
          <a:p>
            <a:pPr lvl="0" marL="1172307" indent="-586153">
              <a:spcBef>
                <a:spcPts val="1500"/>
              </a:spcBef>
              <a:defRPr sz="1800"/>
            </a:pPr>
            <a:r>
              <a:rPr b="1" sz="4000">
                <a:solidFill>
                  <a:srgbClr val="0F7A70"/>
                </a:solidFill>
                <a:latin typeface="Helvetica"/>
                <a:ea typeface="Helvetica"/>
                <a:cs typeface="Helvetica"/>
                <a:sym typeface="Helvetica"/>
              </a:rPr>
              <a:t>Enterprise documentation</a:t>
            </a:r>
            <a:r>
              <a:rPr sz="4000"/>
              <a:t> (PDF format)</a:t>
            </a:r>
          </a:p>
        </p:txBody>
      </p:sp>
      <p:sp>
        <p:nvSpPr>
          <p:cNvPr id="924" name="Shape 924"/>
          <p:cNvSpPr/>
          <p:nvPr/>
        </p:nvSpPr>
        <p:spPr>
          <a:xfrm>
            <a:off x="8499599" y="483293"/>
            <a:ext cx="15364334" cy="863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cap="small">
                <a:solidFill>
                  <a:srgbClr val="53585F"/>
                </a:solidFill>
              </a:defRPr>
            </a:lvl1pPr>
          </a:lstStyle>
          <a:p>
            <a:pPr lvl="0">
              <a:defRPr cap="none" sz="1800">
                <a:solidFill>
                  <a:srgbClr val="000000"/>
                </a:solidFill>
              </a:defRPr>
            </a:pPr>
            <a:r>
              <a:rPr cap="small" sz="5000">
                <a:solidFill>
                  <a:srgbClr val="53585F"/>
                </a:solidFill>
              </a:rPr>
              <a:t>Commercially Supported Enterprise PaaS by Pivotal</a:t>
            </a:r>
          </a:p>
        </p:txBody>
      </p:sp>
      <p:sp>
        <p:nvSpPr>
          <p:cNvPr id="925" name="Shape 925"/>
          <p:cNvSpPr/>
          <p:nvPr/>
        </p:nvSpPr>
        <p:spPr>
          <a:xfrm>
            <a:off x="1245453" y="6035039"/>
            <a:ext cx="4084321" cy="16459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l">
              <a:defRPr sz="1800"/>
            </a:pPr>
            <a:r>
              <a:rPr sz="5000">
                <a:solidFill>
                  <a:srgbClr val="10786D"/>
                </a:solidFill>
                <a:latin typeface="FreightSans Pro Medium"/>
                <a:ea typeface="FreightSans Pro Medium"/>
                <a:cs typeface="FreightSans Pro Medium"/>
                <a:sym typeface="FreightSans Pro Medium"/>
              </a:rPr>
              <a:t>Pivotal</a:t>
            </a:r>
            <a:endParaRPr sz="5000">
              <a:solidFill>
                <a:srgbClr val="10786D"/>
              </a:solidFill>
              <a:latin typeface="FreightSans Pro Medium"/>
              <a:ea typeface="FreightSans Pro Medium"/>
              <a:cs typeface="FreightSans Pro Medium"/>
              <a:sym typeface="FreightSans Pro Medium"/>
            </a:endParaRPr>
          </a:p>
          <a:p>
            <a:pPr lvl="0" algn="l">
              <a:defRPr sz="1800"/>
            </a:pPr>
            <a:r>
              <a:rPr sz="5000">
                <a:solidFill>
                  <a:srgbClr val="10786D"/>
                </a:solidFill>
                <a:latin typeface="FreightSans Pro Semibold"/>
                <a:ea typeface="FreightSans Pro Semibold"/>
                <a:cs typeface="FreightSans Pro Semibold"/>
                <a:sym typeface="FreightSans Pro Semibold"/>
              </a:rPr>
              <a:t>Cloud Foundry</a:t>
            </a:r>
          </a:p>
        </p:txBody>
      </p:sp>
    </p:spTree>
  </p:cSld>
  <p:clrMapOvr>
    <a:masterClrMapping/>
  </p:clrMapOvr>
  <p:transition spd="med"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4" presetID="2" grpId="1" fill="hold">
                                  <p:stCondLst>
                                    <p:cond delay="0"/>
                                  </p:stCondLst>
                                  <p:iterate type="el" backwards="0">
                                    <p:tmAbs val="0"/>
                                  </p:iterate>
                                  <p:childTnLst>
                                    <p:set>
                                      <p:cBhvr>
                                        <p:cTn id="6" fill="hold"/>
                                        <p:tgtEl>
                                          <p:spTgt spid="923">
                                            <p:bg/>
                                          </p:spTgt>
                                        </p:tgtEl>
                                        <p:attrNameLst>
                                          <p:attrName>style.visibility</p:attrName>
                                        </p:attrNameLst>
                                      </p:cBhvr>
                                      <p:to>
                                        <p:strVal val="visible"/>
                                      </p:to>
                                    </p:set>
                                    <p:anim calcmode="lin" valueType="num">
                                      <p:cBhvr>
                                        <p:cTn id="7" dur="1000" fill="hold"/>
                                        <p:tgtEl>
                                          <p:spTgt spid="923">
                                            <p:bg/>
                                          </p:spTgt>
                                        </p:tgtEl>
                                        <p:attrNameLst>
                                          <p:attrName>ppt_x</p:attrName>
                                        </p:attrNameLst>
                                      </p:cBhvr>
                                      <p:tavLst>
                                        <p:tav tm="0">
                                          <p:val>
                                            <p:strVal val="#ppt_x"/>
                                          </p:val>
                                        </p:tav>
                                        <p:tav tm="100000">
                                          <p:val>
                                            <p:strVal val="#ppt_x"/>
                                          </p:val>
                                        </p:tav>
                                      </p:tavLst>
                                    </p:anim>
                                    <p:anim calcmode="lin" valueType="num">
                                      <p:cBhvr>
                                        <p:cTn id="8" dur="1000" fill="hold"/>
                                        <p:tgtEl>
                                          <p:spTgt spid="923">
                                            <p:bg/>
                                          </p:spTgt>
                                        </p:tgtEl>
                                        <p:attrNameLst>
                                          <p:attrName>ppt_y</p:attrName>
                                        </p:attrNameLst>
                                      </p:cBhvr>
                                      <p:tavLst>
                                        <p:tav tm="0">
                                          <p:val>
                                            <p:strVal val="1+#ppt_h/2"/>
                                          </p:val>
                                        </p:tav>
                                        <p:tav tm="100000">
                                          <p:val>
                                            <p:strVal val="#ppt_y"/>
                                          </p:val>
                                        </p:tav>
                                      </p:tavLst>
                                    </p:anim>
                                  </p:childTnLst>
                                </p:cTn>
                              </p:par>
                              <p:par>
                                <p:cTn id="9" presetClass="entr" presetSubtype="4" presetID="2" grpId="1" fill="hold">
                                  <p:stCondLst>
                                    <p:cond delay="0"/>
                                  </p:stCondLst>
                                  <p:iterate type="el" backwards="0">
                                    <p:tmAbs val="0"/>
                                  </p:iterate>
                                  <p:childTnLst>
                                    <p:set>
                                      <p:cBhvr>
                                        <p:cTn id="10" fill="hold"/>
                                        <p:tgtEl>
                                          <p:spTgt spid="923">
                                            <p:txEl>
                                              <p:pRg st="0" end="0"/>
                                            </p:txEl>
                                          </p:spTgt>
                                        </p:tgtEl>
                                        <p:attrNameLst>
                                          <p:attrName>style.visibility</p:attrName>
                                        </p:attrNameLst>
                                      </p:cBhvr>
                                      <p:to>
                                        <p:strVal val="visible"/>
                                      </p:to>
                                    </p:set>
                                    <p:anim calcmode="lin" valueType="num">
                                      <p:cBhvr>
                                        <p:cTn id="11" dur="1000" fill="hold"/>
                                        <p:tgtEl>
                                          <p:spTgt spid="923">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9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nodeType="clickEffect" presetClass="entr" presetSubtype="4" presetID="2" grpId="1" fill="hold">
                                  <p:stCondLst>
                                    <p:cond delay="0"/>
                                  </p:stCondLst>
                                  <p:iterate type="el" backwards="0">
                                    <p:tmAbs val="0"/>
                                  </p:iterate>
                                  <p:childTnLst>
                                    <p:set>
                                      <p:cBhvr>
                                        <p:cTn id="16" fill="hold"/>
                                        <p:tgtEl>
                                          <p:spTgt spid="923">
                                            <p:txEl>
                                              <p:pRg st="1" end="1"/>
                                            </p:txEl>
                                          </p:spTgt>
                                        </p:tgtEl>
                                        <p:attrNameLst>
                                          <p:attrName>style.visibility</p:attrName>
                                        </p:attrNameLst>
                                      </p:cBhvr>
                                      <p:to>
                                        <p:strVal val="visible"/>
                                      </p:to>
                                    </p:set>
                                    <p:anim calcmode="lin" valueType="num">
                                      <p:cBhvr>
                                        <p:cTn id="17" dur="1000" fill="hold"/>
                                        <p:tgtEl>
                                          <p:spTgt spid="923">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92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nodeType="clickEffect" presetClass="entr" presetSubtype="4" presetID="2" grpId="1" fill="hold">
                                  <p:stCondLst>
                                    <p:cond delay="0"/>
                                  </p:stCondLst>
                                  <p:iterate type="el" backwards="0">
                                    <p:tmAbs val="0"/>
                                  </p:iterate>
                                  <p:childTnLst>
                                    <p:set>
                                      <p:cBhvr>
                                        <p:cTn id="22" fill="hold"/>
                                        <p:tgtEl>
                                          <p:spTgt spid="923">
                                            <p:txEl>
                                              <p:pRg st="2" end="2"/>
                                            </p:txEl>
                                          </p:spTgt>
                                        </p:tgtEl>
                                        <p:attrNameLst>
                                          <p:attrName>style.visibility</p:attrName>
                                        </p:attrNameLst>
                                      </p:cBhvr>
                                      <p:to>
                                        <p:strVal val="visible"/>
                                      </p:to>
                                    </p:set>
                                    <p:anim calcmode="lin" valueType="num">
                                      <p:cBhvr>
                                        <p:cTn id="23" dur="1000" fill="hold"/>
                                        <p:tgtEl>
                                          <p:spTgt spid="923">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92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nodeType="clickEffect" presetClass="entr" presetSubtype="4" presetID="2" grpId="1" fill="hold">
                                  <p:stCondLst>
                                    <p:cond delay="0"/>
                                  </p:stCondLst>
                                  <p:iterate type="el" backwards="0">
                                    <p:tmAbs val="0"/>
                                  </p:iterate>
                                  <p:childTnLst>
                                    <p:set>
                                      <p:cBhvr>
                                        <p:cTn id="28" fill="hold"/>
                                        <p:tgtEl>
                                          <p:spTgt spid="923">
                                            <p:txEl>
                                              <p:pRg st="3" end="3"/>
                                            </p:txEl>
                                          </p:spTgt>
                                        </p:tgtEl>
                                        <p:attrNameLst>
                                          <p:attrName>style.visibility</p:attrName>
                                        </p:attrNameLst>
                                      </p:cBhvr>
                                      <p:to>
                                        <p:strVal val="visible"/>
                                      </p:to>
                                    </p:set>
                                    <p:anim calcmode="lin" valueType="num">
                                      <p:cBhvr>
                                        <p:cTn id="29" dur="1000" fill="hold"/>
                                        <p:tgtEl>
                                          <p:spTgt spid="92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92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nodeType="clickEffect" presetClass="entr" presetSubtype="4" presetID="2" grpId="1" fill="hold">
                                  <p:stCondLst>
                                    <p:cond delay="0"/>
                                  </p:stCondLst>
                                  <p:iterate type="el" backwards="0">
                                    <p:tmAbs val="0"/>
                                  </p:iterate>
                                  <p:childTnLst>
                                    <p:set>
                                      <p:cBhvr>
                                        <p:cTn id="34" fill="hold"/>
                                        <p:tgtEl>
                                          <p:spTgt spid="923">
                                            <p:txEl>
                                              <p:pRg st="4" end="4"/>
                                            </p:txEl>
                                          </p:spTgt>
                                        </p:tgtEl>
                                        <p:attrNameLst>
                                          <p:attrName>style.visibility</p:attrName>
                                        </p:attrNameLst>
                                      </p:cBhvr>
                                      <p:to>
                                        <p:strVal val="visible"/>
                                      </p:to>
                                    </p:set>
                                    <p:anim calcmode="lin" valueType="num">
                                      <p:cBhvr>
                                        <p:cTn id="35" dur="1000" fill="hold"/>
                                        <p:tgtEl>
                                          <p:spTgt spid="923">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92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nodeType="clickEffect" presetClass="entr" presetSubtype="4" presetID="2" grpId="1" fill="hold">
                                  <p:stCondLst>
                                    <p:cond delay="0"/>
                                  </p:stCondLst>
                                  <p:iterate type="el" backwards="0">
                                    <p:tmAbs val="0"/>
                                  </p:iterate>
                                  <p:childTnLst>
                                    <p:set>
                                      <p:cBhvr>
                                        <p:cTn id="40" fill="hold"/>
                                        <p:tgtEl>
                                          <p:spTgt spid="923">
                                            <p:txEl>
                                              <p:pRg st="5" end="5"/>
                                            </p:txEl>
                                          </p:spTgt>
                                        </p:tgtEl>
                                        <p:attrNameLst>
                                          <p:attrName>style.visibility</p:attrName>
                                        </p:attrNameLst>
                                      </p:cBhvr>
                                      <p:to>
                                        <p:strVal val="visible"/>
                                      </p:to>
                                    </p:set>
                                    <p:anim calcmode="lin" valueType="num">
                                      <p:cBhvr>
                                        <p:cTn id="41" dur="1000" fill="hold"/>
                                        <p:tgtEl>
                                          <p:spTgt spid="923">
                                            <p:txEl>
                                              <p:pRg st="5" end="5"/>
                                            </p:txEl>
                                          </p:spTgt>
                                        </p:tgtEl>
                                        <p:attrNameLst>
                                          <p:attrName>ppt_x</p:attrName>
                                        </p:attrNameLst>
                                      </p:cBhvr>
                                      <p:tavLst>
                                        <p:tav tm="0">
                                          <p:val>
                                            <p:strVal val="#ppt_x"/>
                                          </p:val>
                                        </p:tav>
                                        <p:tav tm="100000">
                                          <p:val>
                                            <p:strVal val="#ppt_x"/>
                                          </p:val>
                                        </p:tav>
                                      </p:tavLst>
                                    </p:anim>
                                    <p:anim calcmode="lin" valueType="num">
                                      <p:cBhvr>
                                        <p:cTn id="42" dur="1000" fill="hold"/>
                                        <p:tgtEl>
                                          <p:spTgt spid="92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nodeType="clickEffect" presetClass="entr" presetSubtype="4" presetID="2" grpId="1" fill="hold">
                                  <p:stCondLst>
                                    <p:cond delay="0"/>
                                  </p:stCondLst>
                                  <p:iterate type="el" backwards="0">
                                    <p:tmAbs val="0"/>
                                  </p:iterate>
                                  <p:childTnLst>
                                    <p:set>
                                      <p:cBhvr>
                                        <p:cTn id="46" fill="hold"/>
                                        <p:tgtEl>
                                          <p:spTgt spid="923">
                                            <p:txEl>
                                              <p:pRg st="6" end="6"/>
                                            </p:txEl>
                                          </p:spTgt>
                                        </p:tgtEl>
                                        <p:attrNameLst>
                                          <p:attrName>style.visibility</p:attrName>
                                        </p:attrNameLst>
                                      </p:cBhvr>
                                      <p:to>
                                        <p:strVal val="visible"/>
                                      </p:to>
                                    </p:set>
                                    <p:anim calcmode="lin" valueType="num">
                                      <p:cBhvr>
                                        <p:cTn id="47" dur="1000" fill="hold"/>
                                        <p:tgtEl>
                                          <p:spTgt spid="923">
                                            <p:txEl>
                                              <p:pRg st="6" end="6"/>
                                            </p:txEl>
                                          </p:spTgt>
                                        </p:tgtEl>
                                        <p:attrNameLst>
                                          <p:attrName>ppt_x</p:attrName>
                                        </p:attrNameLst>
                                      </p:cBhvr>
                                      <p:tavLst>
                                        <p:tav tm="0">
                                          <p:val>
                                            <p:strVal val="#ppt_x"/>
                                          </p:val>
                                        </p:tav>
                                        <p:tav tm="100000">
                                          <p:val>
                                            <p:strVal val="#ppt_x"/>
                                          </p:val>
                                        </p:tav>
                                      </p:tavLst>
                                    </p:anim>
                                    <p:anim calcmode="lin" valueType="num">
                                      <p:cBhvr>
                                        <p:cTn id="48" dur="1000" fill="hold"/>
                                        <p:tgtEl>
                                          <p:spTgt spid="92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nodeType="clickEffect" presetClass="entr" presetSubtype="4" presetID="2" grpId="1" fill="hold">
                                  <p:stCondLst>
                                    <p:cond delay="0"/>
                                  </p:stCondLst>
                                  <p:iterate type="el" backwards="0">
                                    <p:tmAbs val="0"/>
                                  </p:iterate>
                                  <p:childTnLst>
                                    <p:set>
                                      <p:cBhvr>
                                        <p:cTn id="52" fill="hold"/>
                                        <p:tgtEl>
                                          <p:spTgt spid="923">
                                            <p:txEl>
                                              <p:pRg st="7" end="7"/>
                                            </p:txEl>
                                          </p:spTgt>
                                        </p:tgtEl>
                                        <p:attrNameLst>
                                          <p:attrName>style.visibility</p:attrName>
                                        </p:attrNameLst>
                                      </p:cBhvr>
                                      <p:to>
                                        <p:strVal val="visible"/>
                                      </p:to>
                                    </p:set>
                                    <p:anim calcmode="lin" valueType="num">
                                      <p:cBhvr>
                                        <p:cTn id="53" dur="1000" fill="hold"/>
                                        <p:tgtEl>
                                          <p:spTgt spid="923">
                                            <p:txEl>
                                              <p:pRg st="7" end="7"/>
                                            </p:txEl>
                                          </p:spTgt>
                                        </p:tgtEl>
                                        <p:attrNameLst>
                                          <p:attrName>ppt_x</p:attrName>
                                        </p:attrNameLst>
                                      </p:cBhvr>
                                      <p:tavLst>
                                        <p:tav tm="0">
                                          <p:val>
                                            <p:strVal val="#ppt_x"/>
                                          </p:val>
                                        </p:tav>
                                        <p:tav tm="100000">
                                          <p:val>
                                            <p:strVal val="#ppt_x"/>
                                          </p:val>
                                        </p:tav>
                                      </p:tavLst>
                                    </p:anim>
                                    <p:anim calcmode="lin" valueType="num">
                                      <p:cBhvr>
                                        <p:cTn id="54" dur="1000" fill="hold"/>
                                        <p:tgtEl>
                                          <p:spTgt spid="92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nodeType="clickEffect" presetClass="entr" presetSubtype="4" presetID="2" grpId="1" fill="hold">
                                  <p:stCondLst>
                                    <p:cond delay="0"/>
                                  </p:stCondLst>
                                  <p:iterate type="el" backwards="0">
                                    <p:tmAbs val="0"/>
                                  </p:iterate>
                                  <p:childTnLst>
                                    <p:set>
                                      <p:cBhvr>
                                        <p:cTn id="58" fill="hold"/>
                                        <p:tgtEl>
                                          <p:spTgt spid="923">
                                            <p:txEl>
                                              <p:pRg st="8" end="8"/>
                                            </p:txEl>
                                          </p:spTgt>
                                        </p:tgtEl>
                                        <p:attrNameLst>
                                          <p:attrName>style.visibility</p:attrName>
                                        </p:attrNameLst>
                                      </p:cBhvr>
                                      <p:to>
                                        <p:strVal val="visible"/>
                                      </p:to>
                                    </p:set>
                                    <p:anim calcmode="lin" valueType="num">
                                      <p:cBhvr>
                                        <p:cTn id="59" dur="1000" fill="hold"/>
                                        <p:tgtEl>
                                          <p:spTgt spid="923">
                                            <p:txEl>
                                              <p:pRg st="8" end="8"/>
                                            </p:txEl>
                                          </p:spTgt>
                                        </p:tgtEl>
                                        <p:attrNameLst>
                                          <p:attrName>ppt_x</p:attrName>
                                        </p:attrNameLst>
                                      </p:cBhvr>
                                      <p:tavLst>
                                        <p:tav tm="0">
                                          <p:val>
                                            <p:strVal val="#ppt_x"/>
                                          </p:val>
                                        </p:tav>
                                        <p:tav tm="100000">
                                          <p:val>
                                            <p:strVal val="#ppt_x"/>
                                          </p:val>
                                        </p:tav>
                                      </p:tavLst>
                                    </p:anim>
                                    <p:anim calcmode="lin" valueType="num">
                                      <p:cBhvr>
                                        <p:cTn id="60" dur="1000" fill="hold"/>
                                        <p:tgtEl>
                                          <p:spTgt spid="92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nodeType="clickEffect" presetClass="entr" presetSubtype="4" presetID="2" grpId="1" fill="hold">
                                  <p:stCondLst>
                                    <p:cond delay="0"/>
                                  </p:stCondLst>
                                  <p:iterate type="el" backwards="0">
                                    <p:tmAbs val="0"/>
                                  </p:iterate>
                                  <p:childTnLst>
                                    <p:set>
                                      <p:cBhvr>
                                        <p:cTn id="64" fill="hold"/>
                                        <p:tgtEl>
                                          <p:spTgt spid="923">
                                            <p:txEl>
                                              <p:pRg st="9" end="9"/>
                                            </p:txEl>
                                          </p:spTgt>
                                        </p:tgtEl>
                                        <p:attrNameLst>
                                          <p:attrName>style.visibility</p:attrName>
                                        </p:attrNameLst>
                                      </p:cBhvr>
                                      <p:to>
                                        <p:strVal val="visible"/>
                                      </p:to>
                                    </p:set>
                                    <p:anim calcmode="lin" valueType="num">
                                      <p:cBhvr>
                                        <p:cTn id="65" dur="1000" fill="hold"/>
                                        <p:tgtEl>
                                          <p:spTgt spid="923">
                                            <p:txEl>
                                              <p:pRg st="9" end="9"/>
                                            </p:txEl>
                                          </p:spTgt>
                                        </p:tgtEl>
                                        <p:attrNameLst>
                                          <p:attrName>ppt_x</p:attrName>
                                        </p:attrNameLst>
                                      </p:cBhvr>
                                      <p:tavLst>
                                        <p:tav tm="0">
                                          <p:val>
                                            <p:strVal val="#ppt_x"/>
                                          </p:val>
                                        </p:tav>
                                        <p:tav tm="100000">
                                          <p:val>
                                            <p:strVal val="#ppt_x"/>
                                          </p:val>
                                        </p:tav>
                                      </p:tavLst>
                                    </p:anim>
                                    <p:anim calcmode="lin" valueType="num">
                                      <p:cBhvr>
                                        <p:cTn id="66" dur="1000" fill="hold"/>
                                        <p:tgtEl>
                                          <p:spTgt spid="92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nodeType="clickEffect" presetClass="entr" presetSubtype="4" presetID="2" grpId="1" fill="hold">
                                  <p:stCondLst>
                                    <p:cond delay="0"/>
                                  </p:stCondLst>
                                  <p:iterate type="el" backwards="0">
                                    <p:tmAbs val="0"/>
                                  </p:iterate>
                                  <p:childTnLst>
                                    <p:set>
                                      <p:cBhvr>
                                        <p:cTn id="70" fill="hold"/>
                                        <p:tgtEl>
                                          <p:spTgt spid="923">
                                            <p:txEl>
                                              <p:pRg st="10" end="10"/>
                                            </p:txEl>
                                          </p:spTgt>
                                        </p:tgtEl>
                                        <p:attrNameLst>
                                          <p:attrName>style.visibility</p:attrName>
                                        </p:attrNameLst>
                                      </p:cBhvr>
                                      <p:to>
                                        <p:strVal val="visible"/>
                                      </p:to>
                                    </p:set>
                                    <p:anim calcmode="lin" valueType="num">
                                      <p:cBhvr>
                                        <p:cTn id="71" dur="1000" fill="hold"/>
                                        <p:tgtEl>
                                          <p:spTgt spid="923">
                                            <p:txEl>
                                              <p:pRg st="10" end="10"/>
                                            </p:txEl>
                                          </p:spTgt>
                                        </p:tgtEl>
                                        <p:attrNameLst>
                                          <p:attrName>ppt_x</p:attrName>
                                        </p:attrNameLst>
                                      </p:cBhvr>
                                      <p:tavLst>
                                        <p:tav tm="0">
                                          <p:val>
                                            <p:strVal val="#ppt_x"/>
                                          </p:val>
                                        </p:tav>
                                        <p:tav tm="100000">
                                          <p:val>
                                            <p:strVal val="#ppt_x"/>
                                          </p:val>
                                        </p:tav>
                                      </p:tavLst>
                                    </p:anim>
                                    <p:anim calcmode="lin" valueType="num">
                                      <p:cBhvr>
                                        <p:cTn id="72" dur="1000" fill="hold"/>
                                        <p:tgtEl>
                                          <p:spTgt spid="92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923" grpId="1"/>
    </p:bldLst>
  </p:timing>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29" name="image110.png"/>
          <p:cNvPicPr/>
          <p:nvPr/>
        </p:nvPicPr>
        <p:blipFill>
          <a:blip r:embed="rId2">
            <a:extLst/>
          </a:blip>
          <a:srcRect l="3578" t="9066" r="11178" b="16690"/>
          <a:stretch>
            <a:fillRect/>
          </a:stretch>
        </p:blipFill>
        <p:spPr>
          <a:xfrm>
            <a:off x="9293521" y="8594004"/>
            <a:ext cx="5681473" cy="2097025"/>
          </a:xfrm>
          <a:prstGeom prst="rect">
            <a:avLst/>
          </a:prstGeom>
          <a:ln w="12700">
            <a:miter lim="400000"/>
          </a:ln>
        </p:spPr>
      </p:pic>
      <p:pic>
        <p:nvPicPr>
          <p:cNvPr id="930" name="image111.png"/>
          <p:cNvPicPr/>
          <p:nvPr/>
        </p:nvPicPr>
        <p:blipFill>
          <a:blip r:embed="rId3">
            <a:extLst/>
          </a:blip>
          <a:srcRect l="3696" t="17698" r="7400" b="16690"/>
          <a:stretch>
            <a:fillRect/>
          </a:stretch>
        </p:blipFill>
        <p:spPr>
          <a:xfrm>
            <a:off x="9301649" y="10734378"/>
            <a:ext cx="5925313" cy="1853185"/>
          </a:xfrm>
          <a:prstGeom prst="rect">
            <a:avLst/>
          </a:prstGeom>
          <a:ln w="12700">
            <a:miter lim="400000"/>
          </a:ln>
        </p:spPr>
      </p:pic>
      <p:pic>
        <p:nvPicPr>
          <p:cNvPr id="931" name="image112.png"/>
          <p:cNvPicPr/>
          <p:nvPr/>
        </p:nvPicPr>
        <p:blipFill>
          <a:blip r:embed="rId4">
            <a:extLst/>
          </a:blip>
          <a:srcRect l="3623" t="8599" r="7337" b="8791"/>
          <a:stretch>
            <a:fillRect/>
          </a:stretch>
        </p:blipFill>
        <p:spPr>
          <a:xfrm>
            <a:off x="1926843" y="2516970"/>
            <a:ext cx="5925314" cy="2316481"/>
          </a:xfrm>
          <a:prstGeom prst="rect">
            <a:avLst/>
          </a:prstGeom>
          <a:ln w="12700">
            <a:miter lim="400000"/>
          </a:ln>
        </p:spPr>
      </p:pic>
      <p:pic>
        <p:nvPicPr>
          <p:cNvPr id="932" name="image113.png"/>
          <p:cNvPicPr/>
          <p:nvPr/>
        </p:nvPicPr>
        <p:blipFill>
          <a:blip r:embed="rId5">
            <a:extLst/>
          </a:blip>
          <a:srcRect l="3623" t="9068" r="3675" b="8022"/>
          <a:stretch>
            <a:fillRect/>
          </a:stretch>
        </p:blipFill>
        <p:spPr>
          <a:xfrm>
            <a:off x="9296230" y="6464469"/>
            <a:ext cx="6169153" cy="2316481"/>
          </a:xfrm>
          <a:prstGeom prst="rect">
            <a:avLst/>
          </a:prstGeom>
          <a:ln w="12700">
            <a:miter lim="400000"/>
          </a:ln>
        </p:spPr>
      </p:pic>
      <p:pic>
        <p:nvPicPr>
          <p:cNvPr id="933" name="image114.png"/>
          <p:cNvPicPr/>
          <p:nvPr/>
        </p:nvPicPr>
        <p:blipFill>
          <a:blip r:embed="rId6">
            <a:extLst/>
          </a:blip>
          <a:srcRect l="3623" t="8776" r="3674" b="17042"/>
          <a:stretch>
            <a:fillRect/>
          </a:stretch>
        </p:blipFill>
        <p:spPr>
          <a:xfrm>
            <a:off x="1926843" y="6483434"/>
            <a:ext cx="6169153" cy="2072641"/>
          </a:xfrm>
          <a:prstGeom prst="rect">
            <a:avLst/>
          </a:prstGeom>
          <a:ln w="12700">
            <a:miter lim="400000"/>
          </a:ln>
        </p:spPr>
      </p:pic>
      <p:pic>
        <p:nvPicPr>
          <p:cNvPr id="934" name="image115.png"/>
          <p:cNvPicPr/>
          <p:nvPr/>
        </p:nvPicPr>
        <p:blipFill>
          <a:blip r:embed="rId7">
            <a:extLst/>
          </a:blip>
          <a:srcRect l="3615" t="8599" r="3821" b="17487"/>
          <a:stretch>
            <a:fillRect/>
          </a:stretch>
        </p:blipFill>
        <p:spPr>
          <a:xfrm>
            <a:off x="1953936" y="8531690"/>
            <a:ext cx="6169154" cy="2072641"/>
          </a:xfrm>
          <a:prstGeom prst="rect">
            <a:avLst/>
          </a:prstGeom>
          <a:ln w="12700">
            <a:miter lim="400000"/>
          </a:ln>
        </p:spPr>
      </p:pic>
      <p:sp>
        <p:nvSpPr>
          <p:cNvPr id="935" name="Shape 935"/>
          <p:cNvSpPr/>
          <p:nvPr/>
        </p:nvSpPr>
        <p:spPr>
          <a:xfrm>
            <a:off x="1496059" y="11731413"/>
            <a:ext cx="15605761" cy="589469"/>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914400">
              <a:defRPr sz="2400">
                <a:solidFill>
                  <a:srgbClr val="4D4D4D"/>
                </a:solidFill>
                <a:latin typeface="Arial"/>
                <a:ea typeface="Arial"/>
                <a:cs typeface="Arial"/>
                <a:sym typeface="Arial"/>
              </a:defRPr>
            </a:lvl1pPr>
          </a:lstStyle>
          <a:p>
            <a:pPr lvl="0">
              <a:defRPr sz="1800">
                <a:solidFill>
                  <a:srgbClr val="000000"/>
                </a:solidFill>
              </a:defRPr>
            </a:pPr>
            <a:r>
              <a:rPr sz="2400">
                <a:solidFill>
                  <a:srgbClr val="4D4D4D"/>
                </a:solidFill>
              </a:rPr>
              <a:t>Not Pictured: Ops Metrics for JMX monitoring</a:t>
            </a:r>
          </a:p>
        </p:txBody>
      </p:sp>
      <p:pic>
        <p:nvPicPr>
          <p:cNvPr id="936" name="image116.png"/>
          <p:cNvPicPr/>
          <p:nvPr/>
        </p:nvPicPr>
        <p:blipFill>
          <a:blip r:embed="rId8">
            <a:extLst/>
          </a:blip>
          <a:stretch>
            <a:fillRect/>
          </a:stretch>
        </p:blipFill>
        <p:spPr>
          <a:xfrm>
            <a:off x="16722512" y="1777482"/>
            <a:ext cx="5080001" cy="1778001"/>
          </a:xfrm>
          <a:prstGeom prst="rect">
            <a:avLst/>
          </a:prstGeom>
          <a:ln w="12700">
            <a:miter lim="400000"/>
          </a:ln>
        </p:spPr>
      </p:pic>
      <p:pic>
        <p:nvPicPr>
          <p:cNvPr id="937" name="image117.png"/>
          <p:cNvPicPr/>
          <p:nvPr/>
        </p:nvPicPr>
        <p:blipFill>
          <a:blip r:embed="rId9">
            <a:extLst/>
          </a:blip>
          <a:stretch>
            <a:fillRect/>
          </a:stretch>
        </p:blipFill>
        <p:spPr>
          <a:xfrm>
            <a:off x="16664615" y="4597762"/>
            <a:ext cx="4927601" cy="1701801"/>
          </a:xfrm>
          <a:prstGeom prst="rect">
            <a:avLst/>
          </a:prstGeom>
          <a:ln w="12700">
            <a:miter lim="400000"/>
          </a:ln>
        </p:spPr>
      </p:pic>
      <p:pic>
        <p:nvPicPr>
          <p:cNvPr id="938" name="image118.png"/>
          <p:cNvPicPr/>
          <p:nvPr/>
        </p:nvPicPr>
        <p:blipFill>
          <a:blip r:embed="rId10">
            <a:extLst/>
          </a:blip>
          <a:stretch>
            <a:fillRect/>
          </a:stretch>
        </p:blipFill>
        <p:spPr>
          <a:xfrm>
            <a:off x="16701543" y="6095549"/>
            <a:ext cx="4876801" cy="1879601"/>
          </a:xfrm>
          <a:prstGeom prst="rect">
            <a:avLst/>
          </a:prstGeom>
          <a:ln w="12700">
            <a:miter lim="400000"/>
          </a:ln>
        </p:spPr>
      </p:pic>
      <p:pic>
        <p:nvPicPr>
          <p:cNvPr id="939" name="image119.png"/>
          <p:cNvPicPr/>
          <p:nvPr/>
        </p:nvPicPr>
        <p:blipFill>
          <a:blip r:embed="rId11">
            <a:extLst/>
          </a:blip>
          <a:stretch>
            <a:fillRect/>
          </a:stretch>
        </p:blipFill>
        <p:spPr>
          <a:xfrm>
            <a:off x="16763153" y="8085115"/>
            <a:ext cx="4775201" cy="1405468"/>
          </a:xfrm>
          <a:prstGeom prst="rect">
            <a:avLst/>
          </a:prstGeom>
          <a:ln w="12700">
            <a:miter lim="400000"/>
          </a:ln>
        </p:spPr>
      </p:pic>
      <p:pic>
        <p:nvPicPr>
          <p:cNvPr id="940" name="image120.png"/>
          <p:cNvPicPr/>
          <p:nvPr/>
        </p:nvPicPr>
        <p:blipFill>
          <a:blip r:embed="rId12">
            <a:extLst/>
          </a:blip>
          <a:stretch>
            <a:fillRect/>
          </a:stretch>
        </p:blipFill>
        <p:spPr>
          <a:xfrm>
            <a:off x="16665264" y="9633798"/>
            <a:ext cx="4368801" cy="1270001"/>
          </a:xfrm>
          <a:prstGeom prst="rect">
            <a:avLst/>
          </a:prstGeom>
          <a:ln w="12700">
            <a:miter lim="400000"/>
          </a:ln>
        </p:spPr>
      </p:pic>
      <p:pic>
        <p:nvPicPr>
          <p:cNvPr id="941" name="image121.png"/>
          <p:cNvPicPr/>
          <p:nvPr/>
        </p:nvPicPr>
        <p:blipFill>
          <a:blip r:embed="rId13">
            <a:extLst/>
          </a:blip>
          <a:stretch>
            <a:fillRect/>
          </a:stretch>
        </p:blipFill>
        <p:spPr>
          <a:xfrm>
            <a:off x="16678814" y="10916793"/>
            <a:ext cx="5003801" cy="1549401"/>
          </a:xfrm>
          <a:prstGeom prst="rect">
            <a:avLst/>
          </a:prstGeom>
          <a:ln w="12700">
            <a:miter lim="400000"/>
          </a:ln>
        </p:spPr>
      </p:pic>
      <p:sp>
        <p:nvSpPr>
          <p:cNvPr id="942" name="Shape 942"/>
          <p:cNvSpPr/>
          <p:nvPr/>
        </p:nvSpPr>
        <p:spPr>
          <a:xfrm flipH="1">
            <a:off x="16378146" y="1870314"/>
            <a:ext cx="48962" cy="10592620"/>
          </a:xfrm>
          <a:prstGeom prst="line">
            <a:avLst/>
          </a:prstGeom>
          <a:ln w="12700">
            <a:solidFill>
              <a:srgbClr val="4D4D4D"/>
            </a:solidFill>
          </a:ln>
        </p:spPr>
        <p:txBody>
          <a:bodyPr lIns="121919" tIns="121919" rIns="121919" bIns="121919"/>
          <a:lstStyle/>
          <a:p>
            <a:pPr lvl="0" algn="l" defTabSz="457200">
              <a:defRPr sz="3200">
                <a:latin typeface="Helvetica"/>
                <a:ea typeface="Helvetica"/>
                <a:cs typeface="Helvetica"/>
                <a:sym typeface="Helvetica"/>
              </a:defRPr>
            </a:pPr>
          </a:p>
        </p:txBody>
      </p:sp>
      <p:pic>
        <p:nvPicPr>
          <p:cNvPr id="943" name="image122.png" descr="api_gateway.png"/>
          <p:cNvPicPr/>
          <p:nvPr/>
        </p:nvPicPr>
        <p:blipFill>
          <a:blip r:embed="rId14">
            <a:extLst/>
          </a:blip>
          <a:stretch>
            <a:fillRect/>
          </a:stretch>
        </p:blipFill>
        <p:spPr>
          <a:xfrm>
            <a:off x="2071792" y="4870026"/>
            <a:ext cx="5791201" cy="1584961"/>
          </a:xfrm>
          <a:prstGeom prst="rect">
            <a:avLst/>
          </a:prstGeom>
          <a:ln w="12700">
            <a:miter lim="400000"/>
          </a:ln>
        </p:spPr>
      </p:pic>
      <p:pic>
        <p:nvPicPr>
          <p:cNvPr id="944" name="image123.png" descr="casandra.png"/>
          <p:cNvPicPr/>
          <p:nvPr/>
        </p:nvPicPr>
        <p:blipFill>
          <a:blip r:embed="rId15">
            <a:extLst/>
          </a:blip>
          <a:stretch>
            <a:fillRect/>
          </a:stretch>
        </p:blipFill>
        <p:spPr>
          <a:xfrm>
            <a:off x="16763153" y="3395982"/>
            <a:ext cx="4792135" cy="1227668"/>
          </a:xfrm>
          <a:prstGeom prst="rect">
            <a:avLst/>
          </a:prstGeom>
          <a:ln w="12700">
            <a:miter lim="400000"/>
          </a:ln>
        </p:spPr>
      </p:pic>
      <p:pic>
        <p:nvPicPr>
          <p:cNvPr id="945" name="image124.png" descr="data_sync.png"/>
          <p:cNvPicPr/>
          <p:nvPr/>
        </p:nvPicPr>
        <p:blipFill>
          <a:blip r:embed="rId16">
            <a:extLst/>
          </a:blip>
          <a:stretch>
            <a:fillRect/>
          </a:stretch>
        </p:blipFill>
        <p:spPr>
          <a:xfrm>
            <a:off x="9468274" y="4822612"/>
            <a:ext cx="5811521" cy="1534162"/>
          </a:xfrm>
          <a:prstGeom prst="rect">
            <a:avLst/>
          </a:prstGeom>
          <a:ln w="12700">
            <a:miter lim="400000"/>
          </a:ln>
        </p:spPr>
      </p:pic>
      <p:pic>
        <p:nvPicPr>
          <p:cNvPr id="946" name="image125.png" descr="push_not.png"/>
          <p:cNvPicPr/>
          <p:nvPr/>
        </p:nvPicPr>
        <p:blipFill>
          <a:blip r:embed="rId17">
            <a:extLst/>
          </a:blip>
          <a:stretch>
            <a:fillRect/>
          </a:stretch>
        </p:blipFill>
        <p:spPr>
          <a:xfrm>
            <a:off x="9468280" y="2817711"/>
            <a:ext cx="5943601" cy="1899922"/>
          </a:xfrm>
          <a:prstGeom prst="rect">
            <a:avLst/>
          </a:prstGeom>
          <a:ln w="12700">
            <a:miter lim="400000"/>
          </a:ln>
        </p:spPr>
      </p:pic>
      <p:sp>
        <p:nvSpPr>
          <p:cNvPr id="947" name="Shape 947"/>
          <p:cNvSpPr/>
          <p:nvPr/>
        </p:nvSpPr>
        <p:spPr>
          <a:xfrm>
            <a:off x="14486677" y="399926"/>
            <a:ext cx="9551671" cy="863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cap="small">
                <a:solidFill>
                  <a:srgbClr val="53585F"/>
                </a:solidFill>
              </a:defRPr>
            </a:lvl1pPr>
          </a:lstStyle>
          <a:p>
            <a:pPr lvl="0">
              <a:defRPr cap="none" sz="1800">
                <a:solidFill>
                  <a:srgbClr val="000000"/>
                </a:solidFill>
              </a:defRPr>
            </a:pPr>
            <a:r>
              <a:rPr cap="small" sz="5000">
                <a:solidFill>
                  <a:srgbClr val="53585F"/>
                </a:solidFill>
              </a:rPr>
              <a:t>Pivotal Cloud Foundry Services</a:t>
            </a:r>
          </a:p>
        </p:txBody>
      </p:sp>
    </p:spTree>
  </p:cSld>
  <p:clrMapOvr>
    <a:masterClrMapping/>
  </p:clrMapOvr>
  <p:transition spd="med" advClick="1">
    <p:dissolve/>
  </p:transition>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4" name="Shape 324"/>
          <p:cNvSpPr/>
          <p:nvPr>
            <p:ph type="title"/>
          </p:nvPr>
        </p:nvSpPr>
        <p:spPr>
          <a:prstGeom prst="rect">
            <a:avLst/>
          </a:prstGeom>
        </p:spPr>
        <p:txBody>
          <a:bodyPr/>
          <a:lstStyle/>
          <a:p>
            <a:pPr lvl="0">
              <a:defRPr sz="1800"/>
            </a:pPr>
            <a:r>
              <a:rPr sz="11200"/>
              <a:t>Industry Trends</a:t>
            </a:r>
          </a:p>
        </p:txBody>
      </p:sp>
      <p:sp>
        <p:nvSpPr>
          <p:cNvPr id="325" name="Shape 325"/>
          <p:cNvSpPr/>
          <p:nvPr>
            <p:ph type="body" idx="1"/>
          </p:nvPr>
        </p:nvSpPr>
        <p:spPr>
          <a:prstGeom prst="rect">
            <a:avLst/>
          </a:prstGeom>
        </p:spPr>
        <p:txBody>
          <a:bodyPr/>
          <a:lstStyle/>
          <a:p>
            <a:pPr lvl="0">
              <a:defRPr sz="1800"/>
            </a:pPr>
            <a:r>
              <a:rPr sz="4400"/>
              <a:t>What’s happening with apps today</a:t>
            </a:r>
          </a:p>
        </p:txBody>
      </p:sp>
    </p:spTree>
  </p:cSld>
  <p:clrMapOvr>
    <a:masterClrMapping/>
  </p:clrMapOvr>
  <p:transition spd="slow" advClick="1">
    <p:dissolve/>
  </p:transition>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49" name="Shape 949"/>
          <p:cNvSpPr/>
          <p:nvPr>
            <p:ph type="title"/>
          </p:nvPr>
        </p:nvSpPr>
        <p:spPr>
          <a:prstGeom prst="rect">
            <a:avLst/>
          </a:prstGeom>
        </p:spPr>
        <p:txBody>
          <a:bodyPr/>
          <a:lstStyle/>
          <a:p>
            <a:pPr lvl="0">
              <a:defRPr sz="1800"/>
            </a:pPr>
            <a:r>
              <a:rPr sz="11200"/>
              <a:t>Case Studies</a:t>
            </a:r>
          </a:p>
        </p:txBody>
      </p:sp>
    </p:spTree>
  </p:cSld>
  <p:clrMapOvr>
    <a:masterClrMapping/>
  </p:clrMapOvr>
  <p:transition spd="med" advClick="1">
    <p:dissolve/>
  </p:transition>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51" name="image130.png" descr="Screen Shot 2013-09-08 at 1.33.01 AM.png"/>
          <p:cNvPicPr/>
          <p:nvPr/>
        </p:nvPicPr>
        <p:blipFill>
          <a:blip r:embed="rId3">
            <a:extLst/>
          </a:blip>
          <a:srcRect l="0" t="1282" r="0" b="1281"/>
          <a:stretch>
            <a:fillRect/>
          </a:stretch>
        </p:blipFill>
        <p:spPr>
          <a:xfrm>
            <a:off x="1219200" y="618038"/>
            <a:ext cx="21945600" cy="9051926"/>
          </a:xfrm>
          <a:prstGeom prst="rect">
            <a:avLst/>
          </a:prstGeom>
          <a:ln w="12700">
            <a:miter lim="400000"/>
          </a:ln>
        </p:spPr>
      </p:pic>
      <p:sp>
        <p:nvSpPr>
          <p:cNvPr id="952" name="Shape 952"/>
          <p:cNvSpPr/>
          <p:nvPr>
            <p:ph type="title" idx="4294967295"/>
          </p:nvPr>
        </p:nvSpPr>
        <p:spPr>
          <a:xfrm>
            <a:off x="259643" y="9755982"/>
            <a:ext cx="23864713" cy="2286001"/>
          </a:xfrm>
          <a:prstGeom prst="rect">
            <a:avLst/>
          </a:prstGeom>
        </p:spPr>
        <p:txBody>
          <a:bodyPr lIns="121919" tIns="121919" rIns="121919" bIns="121919" anchor="ctr">
            <a:normAutofit fontScale="100000" lnSpcReduction="0"/>
          </a:bodyPr>
          <a:lstStyle/>
          <a:p>
            <a:pPr lvl="0">
              <a:lnSpc>
                <a:spcPct val="100000"/>
              </a:lnSpc>
              <a:defRPr sz="1800">
                <a:solidFill>
                  <a:srgbClr val="000000"/>
                </a:solidFill>
                <a:uFillTx/>
              </a:defRPr>
            </a:pPr>
            <a:r>
              <a:rPr i="1" sz="7400">
                <a:solidFill>
                  <a:srgbClr val="00685D"/>
                </a:solidFill>
                <a:latin typeface="MetaNormalLF-Roman"/>
                <a:ea typeface="MetaNormalLF-Roman"/>
                <a:cs typeface="MetaNormalLF-Roman"/>
                <a:sym typeface="MetaNormalLF-Roman"/>
              </a:rPr>
              <a:t>1 Billion </a:t>
            </a:r>
            <a:r>
              <a:rPr sz="7400">
                <a:solidFill>
                  <a:srgbClr val="00685D"/>
                </a:solidFill>
                <a:latin typeface="MetaNormalLF-Roman"/>
                <a:ea typeface="MetaNormalLF-Roman"/>
                <a:cs typeface="MetaNormalLF-Roman"/>
                <a:sym typeface="MetaNormalLF-Roman"/>
              </a:rPr>
              <a:t>Page Views A Day Powered by Cloud Foundry!</a:t>
            </a:r>
          </a:p>
        </p:txBody>
      </p:sp>
    </p:spTree>
  </p:cSld>
  <p:clrMapOvr>
    <a:masterClrMapping/>
  </p:clrMapOvr>
  <p:transition spd="med"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1" presetID="2" grpId="1" fill="hold">
                                  <p:stCondLst>
                                    <p:cond delay="0"/>
                                  </p:stCondLst>
                                  <p:iterate type="el" backwards="0">
                                    <p:tmAbs val="0"/>
                                  </p:iterate>
                                  <p:childTnLst>
                                    <p:set>
                                      <p:cBhvr>
                                        <p:cTn id="6" fill="hold"/>
                                        <p:tgtEl>
                                          <p:spTgt spid="952"/>
                                        </p:tgtEl>
                                        <p:attrNameLst>
                                          <p:attrName>style.visibility</p:attrName>
                                        </p:attrNameLst>
                                      </p:cBhvr>
                                      <p:to>
                                        <p:strVal val="visible"/>
                                      </p:to>
                                    </p:set>
                                    <p:anim calcmode="lin" valueType="num">
                                      <p:cBhvr>
                                        <p:cTn id="7" dur="1000" fill="hold"/>
                                        <p:tgtEl>
                                          <p:spTgt spid="952"/>
                                        </p:tgtEl>
                                        <p:attrNameLst>
                                          <p:attrName>ppt_x</p:attrName>
                                        </p:attrNameLst>
                                      </p:cBhvr>
                                      <p:tavLst>
                                        <p:tav tm="0">
                                          <p:val>
                                            <p:strVal val="#ppt_x"/>
                                          </p:val>
                                        </p:tav>
                                        <p:tav tm="100000">
                                          <p:val>
                                            <p:strVal val="#ppt_x"/>
                                          </p:val>
                                        </p:tav>
                                      </p:tavLst>
                                    </p:anim>
                                    <p:anim calcmode="lin" valueType="num">
                                      <p:cBhvr>
                                        <p:cTn id="8" dur="1000" fill="hold"/>
                                        <p:tgtEl>
                                          <p:spTgt spid="95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52" grpId="1"/>
    </p:bldLst>
  </p:timing>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56" name="Shape 956"/>
          <p:cNvSpPr/>
          <p:nvPr/>
        </p:nvSpPr>
        <p:spPr>
          <a:xfrm>
            <a:off x="1665978" y="5732395"/>
            <a:ext cx="7221212" cy="3527678"/>
          </a:xfrm>
          <a:prstGeom prst="rect">
            <a:avLst/>
          </a:prstGeom>
          <a:ln w="12700">
            <a:miter lim="400000"/>
          </a:ln>
          <a:extLst>
            <a:ext uri="{C572A759-6A51-4108-AA02-DFA0A04FC94B}">
              <ma14:wrappingTextBoxFlag xmlns:ma14="http://schemas.microsoft.com/office/mac/drawingml/2011/main" val="1"/>
            </a:ext>
          </a:extLst>
        </p:spPr>
        <p:txBody>
          <a:bodyPr lIns="97949" tIns="97949" rIns="97949" bIns="97949">
            <a:spAutoFit/>
          </a:bodyPr>
          <a:lstStyle>
            <a:lvl1pPr algn="l" defTabSz="1959010">
              <a:defRPr b="1" sz="23400">
                <a:ln w="28029">
                  <a:solidFill>
                    <a:srgbClr val="D2470F"/>
                  </a:solidFill>
                </a:ln>
                <a:solidFill>
                  <a:srgbClr val="F9C5B1"/>
                </a:solidFill>
                <a:latin typeface="Arial"/>
                <a:ea typeface="Arial"/>
                <a:cs typeface="Arial"/>
                <a:sym typeface="Arial"/>
              </a:defRPr>
            </a:lvl1pPr>
          </a:lstStyle>
          <a:p>
            <a:pPr lvl="0">
              <a:defRPr b="0" sz="1800">
                <a:ln w="9525">
                  <a:noFill/>
                </a:ln>
                <a:solidFill>
                  <a:srgbClr val="000000"/>
                </a:solidFill>
              </a:defRPr>
            </a:pPr>
            <a:r>
              <a:rPr b="1" sz="23400">
                <a:ln w="28029">
                  <a:solidFill>
                    <a:srgbClr val="D2470F"/>
                  </a:solidFill>
                </a:ln>
                <a:solidFill>
                  <a:srgbClr val="F9C5B1"/>
                </a:solidFill>
              </a:rPr>
              <a:t>90%</a:t>
            </a:r>
          </a:p>
        </p:txBody>
      </p:sp>
      <p:sp>
        <p:nvSpPr>
          <p:cNvPr id="957" name="Shape 957"/>
          <p:cNvSpPr/>
          <p:nvPr/>
        </p:nvSpPr>
        <p:spPr>
          <a:xfrm>
            <a:off x="3031351" y="10490872"/>
            <a:ext cx="6899664" cy="1698295"/>
          </a:xfrm>
          <a:prstGeom prst="rect">
            <a:avLst/>
          </a:prstGeom>
          <a:ln w="12700">
            <a:miter lim="400000"/>
          </a:ln>
          <a:extLst>
            <a:ext uri="{C572A759-6A51-4108-AA02-DFA0A04FC94B}">
              <ma14:wrappingTextBoxFlag xmlns:ma14="http://schemas.microsoft.com/office/mac/drawingml/2011/main" val="1"/>
            </a:ext>
          </a:extLst>
        </p:spPr>
        <p:txBody>
          <a:bodyPr wrap="none" lIns="97949" tIns="97949" rIns="97949" bIns="97949">
            <a:spAutoFit/>
          </a:bodyPr>
          <a:lstStyle/>
          <a:p>
            <a:pPr lvl="0" algn="l" defTabSz="914400">
              <a:defRPr sz="1800"/>
            </a:pPr>
            <a:r>
              <a:rPr b="1" sz="5200">
                <a:solidFill>
                  <a:srgbClr val="00685D"/>
                </a:solidFill>
                <a:latin typeface="Arial"/>
                <a:ea typeface="Arial"/>
                <a:cs typeface="Arial"/>
                <a:sym typeface="Arial"/>
              </a:rPr>
              <a:t>Dramatic increase in </a:t>
            </a:r>
            <a:br>
              <a:rPr b="1" sz="5200">
                <a:solidFill>
                  <a:srgbClr val="00685D"/>
                </a:solidFill>
                <a:latin typeface="Arial"/>
                <a:ea typeface="Arial"/>
                <a:cs typeface="Arial"/>
                <a:sym typeface="Arial"/>
              </a:rPr>
            </a:br>
            <a:r>
              <a:rPr b="1" sz="5200">
                <a:solidFill>
                  <a:srgbClr val="00685D"/>
                </a:solidFill>
                <a:latin typeface="Arial"/>
                <a:ea typeface="Arial"/>
                <a:cs typeface="Arial"/>
                <a:sym typeface="Arial"/>
              </a:rPr>
              <a:t>Server to Admin ratio</a:t>
            </a:r>
          </a:p>
        </p:txBody>
      </p:sp>
      <p:sp>
        <p:nvSpPr>
          <p:cNvPr id="958" name="Shape 958"/>
          <p:cNvSpPr/>
          <p:nvPr/>
        </p:nvSpPr>
        <p:spPr>
          <a:xfrm>
            <a:off x="5588293" y="9228161"/>
            <a:ext cx="1131323" cy="10647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7344"/>
                </a:moveTo>
                <a:lnTo>
                  <a:pt x="7547" y="7344"/>
                </a:lnTo>
                <a:lnTo>
                  <a:pt x="7547" y="0"/>
                </a:lnTo>
                <a:lnTo>
                  <a:pt x="14053" y="0"/>
                </a:lnTo>
                <a:lnTo>
                  <a:pt x="14053" y="7344"/>
                </a:lnTo>
                <a:lnTo>
                  <a:pt x="21600" y="7344"/>
                </a:lnTo>
                <a:lnTo>
                  <a:pt x="21600" y="14256"/>
                </a:lnTo>
                <a:lnTo>
                  <a:pt x="14053" y="14256"/>
                </a:lnTo>
                <a:lnTo>
                  <a:pt x="14053" y="21600"/>
                </a:lnTo>
                <a:lnTo>
                  <a:pt x="7547" y="21600"/>
                </a:lnTo>
                <a:lnTo>
                  <a:pt x="7547" y="14256"/>
                </a:lnTo>
                <a:lnTo>
                  <a:pt x="0" y="14256"/>
                </a:lnTo>
                <a:close/>
              </a:path>
            </a:pathLst>
          </a:custGeom>
          <a:solidFill>
            <a:srgbClr val="AEBF2F"/>
          </a:solidFill>
          <a:ln w="12700">
            <a:miter lim="400000"/>
          </a:ln>
          <a:effectLst>
            <a:outerShdw sx="100000" sy="100000" kx="0" ky="0" algn="b" rotWithShape="0" blurRad="101600" dist="50800" dir="5400000">
              <a:srgbClr val="000000">
                <a:alpha val="38000"/>
              </a:srgbClr>
            </a:outerShdw>
          </a:effectLst>
        </p:spPr>
        <p:txBody>
          <a:bodyPr lIns="121919" tIns="121919" rIns="121919" bIns="121919" anchor="ctr"/>
          <a:lstStyle/>
          <a:p>
            <a:pPr lvl="0" defTabSz="914400">
              <a:defRPr sz="4800">
                <a:solidFill>
                  <a:srgbClr val="FFFFFF"/>
                </a:solidFill>
                <a:latin typeface="Arial"/>
                <a:ea typeface="Arial"/>
                <a:cs typeface="Arial"/>
                <a:sym typeface="Arial"/>
              </a:defRPr>
            </a:pPr>
          </a:p>
        </p:txBody>
      </p:sp>
      <p:grpSp>
        <p:nvGrpSpPr>
          <p:cNvPr id="964" name="Group 964"/>
          <p:cNvGrpSpPr/>
          <p:nvPr/>
        </p:nvGrpSpPr>
        <p:grpSpPr>
          <a:xfrm>
            <a:off x="13989783" y="6515044"/>
            <a:ext cx="9493012" cy="3755927"/>
            <a:chOff x="0" y="0"/>
            <a:chExt cx="9493011" cy="3755925"/>
          </a:xfrm>
        </p:grpSpPr>
        <p:sp>
          <p:nvSpPr>
            <p:cNvPr id="959" name="Shape 959"/>
            <p:cNvSpPr/>
            <p:nvPr/>
          </p:nvSpPr>
          <p:spPr>
            <a:xfrm>
              <a:off x="4785549" y="161155"/>
              <a:ext cx="1694156" cy="1694155"/>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EBF2F"/>
            </a:solidFill>
            <a:ln w="12700" cap="flat">
              <a:noFill/>
              <a:miter lim="400000"/>
            </a:ln>
            <a:effectLst>
              <a:outerShdw sx="100000" sy="100000" kx="0" ky="0" algn="b" rotWithShape="0" blurRad="101600" dist="50800" dir="5400000">
                <a:srgbClr val="000000">
                  <a:alpha val="38000"/>
                </a:srgbClr>
              </a:outerShdw>
            </a:effectLst>
          </p:spPr>
          <p:txBody>
            <a:bodyPr wrap="square" lIns="121919" tIns="121919" rIns="121919" bIns="121919" numCol="1" anchor="ctr">
              <a:noAutofit/>
            </a:bodyPr>
            <a:lstStyle/>
            <a:p>
              <a:pPr lvl="0" defTabSz="914400">
                <a:defRPr sz="4800">
                  <a:solidFill>
                    <a:srgbClr val="FFFFFF"/>
                  </a:solidFill>
                  <a:latin typeface="Arial"/>
                  <a:ea typeface="Arial"/>
                  <a:cs typeface="Arial"/>
                  <a:sym typeface="Arial"/>
                </a:defRPr>
              </a:pPr>
            </a:p>
          </p:txBody>
        </p:sp>
        <p:grpSp>
          <p:nvGrpSpPr>
            <p:cNvPr id="963" name="Group 963"/>
            <p:cNvGrpSpPr/>
            <p:nvPr/>
          </p:nvGrpSpPr>
          <p:grpSpPr>
            <a:xfrm>
              <a:off x="0" y="0"/>
              <a:ext cx="9493011" cy="3755926"/>
              <a:chOff x="0" y="0"/>
              <a:chExt cx="9493010" cy="3755925"/>
            </a:xfrm>
          </p:grpSpPr>
          <p:sp>
            <p:nvSpPr>
              <p:cNvPr id="960" name="Shape 960"/>
              <p:cNvSpPr/>
              <p:nvPr/>
            </p:nvSpPr>
            <p:spPr>
              <a:xfrm>
                <a:off x="1814008" y="1823216"/>
                <a:ext cx="7679003" cy="11091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7949" tIns="97949" rIns="97949" bIns="97949" numCol="1" anchor="t">
                <a:spAutoFit/>
              </a:bodyPr>
              <a:lstStyle>
                <a:lvl1pPr defTabSz="914400">
                  <a:defRPr b="1" i="1" sz="6400">
                    <a:solidFill>
                      <a:srgbClr val="00685D"/>
                    </a:solidFill>
                    <a:latin typeface="Arial"/>
                    <a:ea typeface="Arial"/>
                    <a:cs typeface="Arial"/>
                    <a:sym typeface="Arial"/>
                  </a:defRPr>
                </a:lvl1pPr>
              </a:lstStyle>
              <a:p>
                <a:pPr lvl="0">
                  <a:defRPr b="0" i="0" sz="1800">
                    <a:solidFill>
                      <a:srgbClr val="000000"/>
                    </a:solidFill>
                  </a:defRPr>
                </a:pPr>
                <a:r>
                  <a:rPr b="1" i="1" sz="6400">
                    <a:solidFill>
                      <a:srgbClr val="00685D"/>
                    </a:solidFill>
                  </a:rPr>
                  <a:t>Big Cost Saving</a:t>
                </a:r>
              </a:p>
            </p:txBody>
          </p:sp>
          <p:sp>
            <p:nvSpPr>
              <p:cNvPr id="961" name="Shape 961"/>
              <p:cNvSpPr/>
              <p:nvPr/>
            </p:nvSpPr>
            <p:spPr>
              <a:xfrm>
                <a:off x="5154973" y="0"/>
                <a:ext cx="1005233" cy="17365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defTabSz="914400">
                  <a:defRPr sz="10600">
                    <a:solidFill>
                      <a:srgbClr val="FFFFFF"/>
                    </a:solidFill>
                    <a:latin typeface="Arial"/>
                    <a:ea typeface="Arial"/>
                    <a:cs typeface="Arial"/>
                    <a:sym typeface="Arial"/>
                  </a:defRPr>
                </a:lvl1pPr>
              </a:lstStyle>
              <a:p>
                <a:pPr lvl="0">
                  <a:defRPr sz="1800">
                    <a:solidFill>
                      <a:srgbClr val="000000"/>
                    </a:solidFill>
                  </a:defRPr>
                </a:pPr>
                <a:r>
                  <a:rPr sz="10600">
                    <a:solidFill>
                      <a:srgbClr val="FFFFFF"/>
                    </a:solidFill>
                  </a:rPr>
                  <a:t>$</a:t>
                </a:r>
              </a:p>
            </p:txBody>
          </p:sp>
          <p:sp>
            <p:nvSpPr>
              <p:cNvPr id="962" name="Shape 962"/>
              <p:cNvSpPr/>
              <p:nvPr/>
            </p:nvSpPr>
            <p:spPr>
              <a:xfrm>
                <a:off x="0" y="1259085"/>
                <a:ext cx="1967254" cy="2496841"/>
              </a:xfrm>
              <a:prstGeom prst="rightArrow">
                <a:avLst>
                  <a:gd name="adj1" fmla="val 59097"/>
                  <a:gd name="adj2" fmla="val 20098"/>
                </a:avLst>
              </a:prstGeom>
              <a:solidFill>
                <a:srgbClr val="AEBF2F"/>
              </a:solidFill>
              <a:ln w="12700" cap="flat">
                <a:noFill/>
                <a:miter lim="400000"/>
              </a:ln>
              <a:effectLst/>
            </p:spPr>
            <p:txBody>
              <a:bodyPr wrap="square" lIns="121919" tIns="121919" rIns="121919" bIns="121919" numCol="1" anchor="ctr">
                <a:noAutofit/>
              </a:bodyPr>
              <a:lstStyle/>
              <a:p>
                <a:pPr lvl="0" defTabSz="914400">
                  <a:defRPr sz="4800">
                    <a:latin typeface="Arial"/>
                    <a:ea typeface="Arial"/>
                    <a:cs typeface="Arial"/>
                    <a:sym typeface="Arial"/>
                  </a:defRPr>
                </a:pPr>
              </a:p>
            </p:txBody>
          </p:sp>
        </p:grpSp>
      </p:grpSp>
      <p:pic>
        <p:nvPicPr>
          <p:cNvPr id="965" name="image131.png"/>
          <p:cNvPicPr/>
          <p:nvPr/>
        </p:nvPicPr>
        <p:blipFill>
          <a:blip r:embed="rId3">
            <a:extLst/>
          </a:blip>
          <a:stretch>
            <a:fillRect/>
          </a:stretch>
        </p:blipFill>
        <p:spPr>
          <a:xfrm>
            <a:off x="10759511" y="2182606"/>
            <a:ext cx="8271295" cy="2295388"/>
          </a:xfrm>
          <a:prstGeom prst="rect">
            <a:avLst/>
          </a:prstGeom>
          <a:ln w="12700">
            <a:miter lim="400000"/>
          </a:ln>
        </p:spPr>
      </p:pic>
      <p:sp>
        <p:nvSpPr>
          <p:cNvPr id="966" name="Shape 966"/>
          <p:cNvSpPr/>
          <p:nvPr/>
        </p:nvSpPr>
        <p:spPr>
          <a:xfrm>
            <a:off x="8462571" y="6390462"/>
            <a:ext cx="5589428" cy="1746236"/>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914400">
              <a:defRPr b="1" sz="5200">
                <a:solidFill>
                  <a:srgbClr val="00685D"/>
                </a:solidFill>
                <a:latin typeface="Arial"/>
                <a:ea typeface="Arial"/>
                <a:cs typeface="Arial"/>
                <a:sym typeface="Arial"/>
              </a:defRPr>
            </a:lvl1pPr>
          </a:lstStyle>
          <a:p>
            <a:pPr lvl="0">
              <a:defRPr b="0" sz="1800">
                <a:solidFill>
                  <a:srgbClr val="000000"/>
                </a:solidFill>
              </a:defRPr>
            </a:pPr>
            <a:r>
              <a:rPr b="1" sz="5200">
                <a:solidFill>
                  <a:srgbClr val="00685D"/>
                </a:solidFill>
              </a:rPr>
              <a:t>Reduction in Operation Costs</a:t>
            </a:r>
          </a:p>
        </p:txBody>
      </p:sp>
      <p:pic>
        <p:nvPicPr>
          <p:cNvPr id="967" name="image132.png" descr="Screen Shot 2014-02-06 at 2.18.18 PM.png"/>
          <p:cNvPicPr/>
          <p:nvPr/>
        </p:nvPicPr>
        <p:blipFill>
          <a:blip r:embed="rId4">
            <a:extLst/>
          </a:blip>
          <a:stretch>
            <a:fillRect/>
          </a:stretch>
        </p:blipFill>
        <p:spPr>
          <a:xfrm>
            <a:off x="2763466" y="1308646"/>
            <a:ext cx="7839260" cy="4356513"/>
          </a:xfrm>
          <a:prstGeom prst="rect">
            <a:avLst/>
          </a:prstGeom>
          <a:ln w="12700">
            <a:miter lim="400000"/>
          </a:ln>
        </p:spPr>
      </p:pic>
    </p:spTree>
  </p:cSld>
  <p:clrMapOvr>
    <a:masterClrMapping/>
  </p:clrMapOvr>
  <p:transition spd="med"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9" grpId="1" fill="hold">
                                  <p:stCondLst>
                                    <p:cond delay="0"/>
                                  </p:stCondLst>
                                  <p:iterate type="el" backwards="0">
                                    <p:tmAbs val="0"/>
                                  </p:iterate>
                                  <p:childTnLst>
                                    <p:set>
                                      <p:cBhvr>
                                        <p:cTn id="6" fill="hold"/>
                                        <p:tgtEl>
                                          <p:spTgt spid="956"/>
                                        </p:tgtEl>
                                        <p:attrNameLst>
                                          <p:attrName>style.visibility</p:attrName>
                                        </p:attrNameLst>
                                      </p:cBhvr>
                                      <p:to>
                                        <p:strVal val="visible"/>
                                      </p:to>
                                    </p:set>
                                    <p:animEffect filter="dissolve" transition="in">
                                      <p:cBhvr>
                                        <p:cTn id="7" dur="500"/>
                                        <p:tgtEl>
                                          <p:spTgt spid="956"/>
                                        </p:tgtEl>
                                      </p:cBhvr>
                                    </p:animEffect>
                                  </p:childTnLst>
                                </p:cTn>
                              </p:par>
                            </p:childTnLst>
                          </p:cTn>
                        </p:par>
                        <p:par>
                          <p:cTn id="8" fill="hold">
                            <p:stCondLst>
                              <p:cond delay="500"/>
                            </p:stCondLst>
                            <p:childTnLst>
                              <p:par>
                                <p:cTn id="9" nodeType="afterEffect" presetClass="entr" presetSubtype="0" presetID="9" grpId="2" fill="hold">
                                  <p:stCondLst>
                                    <p:cond delay="0"/>
                                  </p:stCondLst>
                                  <p:iterate type="el" backwards="0">
                                    <p:tmAbs val="0"/>
                                  </p:iterate>
                                  <p:childTnLst>
                                    <p:set>
                                      <p:cBhvr>
                                        <p:cTn id="10" fill="hold"/>
                                        <p:tgtEl>
                                          <p:spTgt spid="966"/>
                                        </p:tgtEl>
                                        <p:attrNameLst>
                                          <p:attrName>style.visibility</p:attrName>
                                        </p:attrNameLst>
                                      </p:cBhvr>
                                      <p:to>
                                        <p:strVal val="visible"/>
                                      </p:to>
                                    </p:set>
                                    <p:animEffect filter="dissolve" transition="in">
                                      <p:cBhvr>
                                        <p:cTn id="11" dur="500"/>
                                        <p:tgtEl>
                                          <p:spTgt spid="966"/>
                                        </p:tgtEl>
                                      </p:cBhvr>
                                    </p:animEffect>
                                  </p:childTnLst>
                                </p:cTn>
                              </p:par>
                            </p:childTnLst>
                          </p:cTn>
                        </p:par>
                        <p:par>
                          <p:cTn id="12" fill="hold">
                            <p:stCondLst>
                              <p:cond delay="1000"/>
                            </p:stCondLst>
                            <p:childTnLst>
                              <p:par>
                                <p:cTn id="13" nodeType="afterEffect" presetClass="entr" presetSubtype="0" presetID="9" grpId="3" fill="hold">
                                  <p:stCondLst>
                                    <p:cond delay="0"/>
                                  </p:stCondLst>
                                  <p:iterate type="el" backwards="0">
                                    <p:tmAbs val="0"/>
                                  </p:iterate>
                                  <p:childTnLst>
                                    <p:set>
                                      <p:cBhvr>
                                        <p:cTn id="14" fill="hold"/>
                                        <p:tgtEl>
                                          <p:spTgt spid="958"/>
                                        </p:tgtEl>
                                        <p:attrNameLst>
                                          <p:attrName>style.visibility</p:attrName>
                                        </p:attrNameLst>
                                      </p:cBhvr>
                                      <p:to>
                                        <p:strVal val="visible"/>
                                      </p:to>
                                    </p:set>
                                    <p:animEffect filter="dissolve" transition="in">
                                      <p:cBhvr>
                                        <p:cTn id="15" dur="500"/>
                                        <p:tgtEl>
                                          <p:spTgt spid="958"/>
                                        </p:tgtEl>
                                      </p:cBhvr>
                                    </p:animEffect>
                                  </p:childTnLst>
                                </p:cTn>
                              </p:par>
                            </p:childTnLst>
                          </p:cTn>
                        </p:par>
                        <p:par>
                          <p:cTn id="16" fill="hold">
                            <p:stCondLst>
                              <p:cond delay="1500"/>
                            </p:stCondLst>
                            <p:childTnLst>
                              <p:par>
                                <p:cTn id="17" nodeType="afterEffect" presetClass="entr" presetSubtype="0" presetID="9" grpId="4" fill="hold">
                                  <p:stCondLst>
                                    <p:cond delay="0"/>
                                  </p:stCondLst>
                                  <p:iterate type="el" backwards="0">
                                    <p:tmAbs val="0"/>
                                  </p:iterate>
                                  <p:childTnLst>
                                    <p:set>
                                      <p:cBhvr>
                                        <p:cTn id="18" fill="hold"/>
                                        <p:tgtEl>
                                          <p:spTgt spid="957"/>
                                        </p:tgtEl>
                                        <p:attrNameLst>
                                          <p:attrName>style.visibility</p:attrName>
                                        </p:attrNameLst>
                                      </p:cBhvr>
                                      <p:to>
                                        <p:strVal val="visible"/>
                                      </p:to>
                                    </p:set>
                                    <p:animEffect filter="dissolve" transition="in">
                                      <p:cBhvr>
                                        <p:cTn id="19" dur="500"/>
                                        <p:tgtEl>
                                          <p:spTgt spid="957"/>
                                        </p:tgtEl>
                                      </p:cBhvr>
                                    </p:animEffect>
                                  </p:childTnLst>
                                </p:cTn>
                              </p:par>
                            </p:childTnLst>
                          </p:cTn>
                        </p:par>
                        <p:par>
                          <p:cTn id="20" fill="hold">
                            <p:stCondLst>
                              <p:cond delay="2000"/>
                            </p:stCondLst>
                            <p:childTnLst>
                              <p:par>
                                <p:cTn id="21" nodeType="afterEffect" presetClass="entr" presetSubtype="16" presetID="23" grpId="5" fill="hold">
                                  <p:stCondLst>
                                    <p:cond delay="500"/>
                                  </p:stCondLst>
                                  <p:iterate type="el" backwards="0">
                                    <p:tmAbs val="0"/>
                                  </p:iterate>
                                  <p:childTnLst>
                                    <p:set>
                                      <p:cBhvr>
                                        <p:cTn id="22" fill="hold"/>
                                        <p:tgtEl>
                                          <p:spTgt spid="964"/>
                                        </p:tgtEl>
                                        <p:attrNameLst>
                                          <p:attrName>style.visibility</p:attrName>
                                        </p:attrNameLst>
                                      </p:cBhvr>
                                      <p:to>
                                        <p:strVal val="visible"/>
                                      </p:to>
                                    </p:set>
                                    <p:anim calcmode="lin" valueType="num">
                                      <p:cBhvr>
                                        <p:cTn id="23" dur="750" fill="hold"/>
                                        <p:tgtEl>
                                          <p:spTgt spid="964"/>
                                        </p:tgtEl>
                                        <p:attrNameLst>
                                          <p:attrName>ppt_w</p:attrName>
                                        </p:attrNameLst>
                                      </p:cBhvr>
                                      <p:tavLst>
                                        <p:tav tm="0">
                                          <p:val>
                                            <p:fltVal val="0"/>
                                          </p:val>
                                        </p:tav>
                                        <p:tav tm="100000">
                                          <p:val>
                                            <p:strVal val="#ppt_w"/>
                                          </p:val>
                                        </p:tav>
                                      </p:tavLst>
                                    </p:anim>
                                    <p:anim calcmode="lin" valueType="num">
                                      <p:cBhvr>
                                        <p:cTn id="24" dur="750" fill="hold"/>
                                        <p:tgtEl>
                                          <p:spTgt spid="96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64" grpId="5"/>
      <p:bldP build="whole" bldLvl="1" animBg="1" rev="0" advAuto="0" spid="958" grpId="3"/>
      <p:bldP build="whole" bldLvl="1" animBg="1" rev="0" advAuto="0" spid="966" grpId="2"/>
      <p:bldP build="whole" bldLvl="1" animBg="1" rev="0" advAuto="0" spid="956" grpId="1"/>
      <p:bldP build="whole" bldLvl="1" animBg="1" rev="0" advAuto="0" spid="957" grpId="4"/>
    </p:bldLst>
  </p:timing>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973" name="Group 973"/>
          <p:cNvGrpSpPr/>
          <p:nvPr/>
        </p:nvGrpSpPr>
        <p:grpSpPr>
          <a:xfrm>
            <a:off x="4180207" y="1963479"/>
            <a:ext cx="15042719" cy="4784887"/>
            <a:chOff x="0" y="0"/>
            <a:chExt cx="15042717" cy="4784885"/>
          </a:xfrm>
        </p:grpSpPr>
        <p:pic>
          <p:nvPicPr>
            <p:cNvPr id="971" name="image133.png"/>
            <p:cNvPicPr/>
            <p:nvPr/>
          </p:nvPicPr>
          <p:blipFill>
            <a:blip r:embed="rId3">
              <a:extLst/>
            </a:blip>
            <a:stretch>
              <a:fillRect/>
            </a:stretch>
          </p:blipFill>
          <p:spPr>
            <a:xfrm>
              <a:off x="-1" y="9861"/>
              <a:ext cx="8488927" cy="4775022"/>
            </a:xfrm>
            <a:prstGeom prst="rect">
              <a:avLst/>
            </a:prstGeom>
            <a:ln w="12700" cap="flat">
              <a:noFill/>
              <a:miter lim="400000"/>
            </a:ln>
            <a:effectLst/>
          </p:spPr>
        </p:pic>
        <p:pic>
          <p:nvPicPr>
            <p:cNvPr id="972" name="image134.png"/>
            <p:cNvPicPr/>
            <p:nvPr/>
          </p:nvPicPr>
          <p:blipFill>
            <a:blip r:embed="rId4">
              <a:extLst/>
            </a:blip>
            <a:stretch>
              <a:fillRect/>
            </a:stretch>
          </p:blipFill>
          <p:spPr>
            <a:xfrm>
              <a:off x="5740424" y="0"/>
              <a:ext cx="9302294" cy="4784886"/>
            </a:xfrm>
            <a:prstGeom prst="rect">
              <a:avLst/>
            </a:prstGeom>
            <a:ln w="12700" cap="flat">
              <a:noFill/>
              <a:miter lim="400000"/>
            </a:ln>
            <a:effectLst/>
          </p:spPr>
        </p:pic>
      </p:grpSp>
      <p:sp>
        <p:nvSpPr>
          <p:cNvPr id="974" name="Shape 974"/>
          <p:cNvSpPr/>
          <p:nvPr/>
        </p:nvSpPr>
        <p:spPr>
          <a:xfrm>
            <a:off x="620527" y="7762378"/>
            <a:ext cx="21529941" cy="119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400">
              <a:lnSpc>
                <a:spcPct val="90000"/>
              </a:lnSpc>
              <a:defRPr sz="8400">
                <a:latin typeface="Arial"/>
                <a:ea typeface="Arial"/>
                <a:cs typeface="Arial"/>
                <a:sym typeface="Arial"/>
              </a:defRPr>
            </a:lvl1pPr>
          </a:lstStyle>
          <a:p>
            <a:pPr lvl="0">
              <a:defRPr sz="1800"/>
            </a:pPr>
            <a:r>
              <a:rPr sz="8400"/>
              <a:t>Fail, Learn, Adapt, Repeat.</a:t>
            </a:r>
          </a:p>
        </p:txBody>
      </p:sp>
      <p:pic>
        <p:nvPicPr>
          <p:cNvPr id="975" name="image135.png"/>
          <p:cNvPicPr/>
          <p:nvPr/>
        </p:nvPicPr>
        <p:blipFill>
          <a:blip r:embed="rId5">
            <a:extLst/>
          </a:blip>
          <a:stretch>
            <a:fillRect/>
          </a:stretch>
        </p:blipFill>
        <p:spPr>
          <a:xfrm>
            <a:off x="19974439" y="976809"/>
            <a:ext cx="3867196" cy="2118183"/>
          </a:xfrm>
          <a:prstGeom prst="rect">
            <a:avLst/>
          </a:prstGeom>
          <a:ln w="12700">
            <a:miter lim="400000"/>
          </a:ln>
        </p:spPr>
      </p:pic>
      <p:pic>
        <p:nvPicPr>
          <p:cNvPr id="976" name="image136.png"/>
          <p:cNvPicPr/>
          <p:nvPr/>
        </p:nvPicPr>
        <p:blipFill>
          <a:blip r:embed="rId6">
            <a:extLst/>
          </a:blip>
          <a:stretch>
            <a:fillRect/>
          </a:stretch>
        </p:blipFill>
        <p:spPr>
          <a:xfrm>
            <a:off x="19958011" y="4073075"/>
            <a:ext cx="3900051" cy="2136180"/>
          </a:xfrm>
          <a:prstGeom prst="rect">
            <a:avLst/>
          </a:prstGeom>
          <a:ln w="12700">
            <a:miter lim="400000"/>
          </a:ln>
        </p:spPr>
      </p:pic>
      <p:pic>
        <p:nvPicPr>
          <p:cNvPr id="977" name="image137.png"/>
          <p:cNvPicPr/>
          <p:nvPr/>
        </p:nvPicPr>
        <p:blipFill>
          <a:blip r:embed="rId7">
            <a:extLst/>
          </a:blip>
          <a:stretch>
            <a:fillRect/>
          </a:stretch>
        </p:blipFill>
        <p:spPr>
          <a:xfrm>
            <a:off x="19956009" y="7187338"/>
            <a:ext cx="3904055" cy="2143881"/>
          </a:xfrm>
          <a:prstGeom prst="rect">
            <a:avLst/>
          </a:prstGeom>
          <a:ln w="12700">
            <a:miter lim="400000"/>
          </a:ln>
        </p:spPr>
      </p:pic>
      <p:pic>
        <p:nvPicPr>
          <p:cNvPr id="978" name="image138.png"/>
          <p:cNvPicPr/>
          <p:nvPr/>
        </p:nvPicPr>
        <p:blipFill>
          <a:blip r:embed="rId8">
            <a:extLst/>
          </a:blip>
          <a:stretch>
            <a:fillRect/>
          </a:stretch>
        </p:blipFill>
        <p:spPr>
          <a:xfrm>
            <a:off x="19956915" y="10309303"/>
            <a:ext cx="3902244" cy="2127945"/>
          </a:xfrm>
          <a:prstGeom prst="rect">
            <a:avLst/>
          </a:prstGeom>
          <a:ln w="12700">
            <a:miter lim="400000"/>
          </a:ln>
        </p:spPr>
      </p:pic>
      <p:sp>
        <p:nvSpPr>
          <p:cNvPr id="979" name="Shape 979"/>
          <p:cNvSpPr/>
          <p:nvPr/>
        </p:nvSpPr>
        <p:spPr>
          <a:xfrm>
            <a:off x="-1" y="9636333"/>
            <a:ext cx="21529941" cy="2309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914400">
              <a:lnSpc>
                <a:spcPct val="90000"/>
              </a:lnSpc>
              <a:defRPr sz="1800"/>
            </a:pPr>
            <a:r>
              <a:rPr i="1" sz="8400">
                <a:solidFill>
                  <a:srgbClr val="800000"/>
                </a:solidFill>
                <a:latin typeface="Arial"/>
                <a:ea typeface="Arial"/>
                <a:cs typeface="Arial"/>
                <a:sym typeface="Arial"/>
              </a:rPr>
              <a:t>6 Months to 6 Weeks</a:t>
            </a:r>
            <a:endParaRPr sz="8400">
              <a:latin typeface="Arial"/>
              <a:ea typeface="Arial"/>
              <a:cs typeface="Arial"/>
              <a:sym typeface="Arial"/>
            </a:endParaRPr>
          </a:p>
          <a:p>
            <a:pPr lvl="0" defTabSz="914400">
              <a:lnSpc>
                <a:spcPct val="90000"/>
              </a:lnSpc>
              <a:defRPr sz="1800"/>
            </a:pPr>
            <a:r>
              <a:rPr i="1" sz="8400">
                <a:solidFill>
                  <a:srgbClr val="800000"/>
                </a:solidFill>
                <a:latin typeface="Arial"/>
                <a:ea typeface="Arial"/>
                <a:cs typeface="Arial"/>
                <a:sym typeface="Arial"/>
              </a:rPr>
              <a:t>$1.1M Saving per App</a:t>
            </a:r>
          </a:p>
        </p:txBody>
      </p:sp>
    </p:spTree>
  </p:cSld>
  <p:clrMapOvr>
    <a:masterClrMapping/>
  </p:clrMapOvr>
  <p:transition spd="med"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nodeType="afterEffect" presetClass="entr" presetSubtype="0" presetID="9" grpId="1" fill="hold">
                                  <p:stCondLst>
                                    <p:cond delay="500"/>
                                  </p:stCondLst>
                                  <p:iterate type="el" backwards="0">
                                    <p:tmAbs val="0"/>
                                  </p:iterate>
                                  <p:childTnLst>
                                    <p:set>
                                      <p:cBhvr>
                                        <p:cTn id="6" fill="hold"/>
                                        <p:tgtEl>
                                          <p:spTgt spid="974"/>
                                        </p:tgtEl>
                                        <p:attrNameLst>
                                          <p:attrName>style.visibility</p:attrName>
                                        </p:attrNameLst>
                                      </p:cBhvr>
                                      <p:to>
                                        <p:strVal val="visible"/>
                                      </p:to>
                                    </p:set>
                                    <p:animEffect filter="dissolve" transition="in">
                                      <p:cBhvr>
                                        <p:cTn id="7" dur="1000"/>
                                        <p:tgtEl>
                                          <p:spTgt spid="974"/>
                                        </p:tgtEl>
                                      </p:cBhvr>
                                    </p:animEffect>
                                  </p:childTnLst>
                                </p:cTn>
                              </p:par>
                            </p:childTnLst>
                          </p:cTn>
                        </p:par>
                        <p:par>
                          <p:cTn id="8" fill="hold">
                            <p:stCondLst>
                              <p:cond delay="1500"/>
                            </p:stCondLst>
                            <p:childTnLst>
                              <p:par>
                                <p:cTn id="9" nodeType="afterEffect" presetClass="entr" presetSubtype="0" presetID="10" grpId="2" fill="hold">
                                  <p:stCondLst>
                                    <p:cond delay="1000"/>
                                  </p:stCondLst>
                                  <p:iterate type="el" backwards="0">
                                    <p:tmAbs val="0"/>
                                  </p:iterate>
                                  <p:childTnLst>
                                    <p:set>
                                      <p:cBhvr>
                                        <p:cTn id="10" fill="hold"/>
                                        <p:tgtEl>
                                          <p:spTgt spid="975"/>
                                        </p:tgtEl>
                                        <p:attrNameLst>
                                          <p:attrName>style.visibility</p:attrName>
                                        </p:attrNameLst>
                                      </p:cBhvr>
                                      <p:to>
                                        <p:strVal val="visible"/>
                                      </p:to>
                                    </p:set>
                                    <p:animEffect filter="fade" transition="in">
                                      <p:cBhvr>
                                        <p:cTn id="11" dur="1000"/>
                                        <p:tgtEl>
                                          <p:spTgt spid="975"/>
                                        </p:tgtEl>
                                      </p:cBhvr>
                                    </p:animEffect>
                                  </p:childTnLst>
                                </p:cTn>
                              </p:par>
                            </p:childTnLst>
                          </p:cTn>
                        </p:par>
                        <p:par>
                          <p:cTn id="12" fill="hold">
                            <p:stCondLst>
                              <p:cond delay="3500"/>
                            </p:stCondLst>
                            <p:childTnLst>
                              <p:par>
                                <p:cTn id="13" nodeType="afterEffect" presetClass="entr" presetSubtype="0" presetID="10" grpId="3" fill="hold">
                                  <p:stCondLst>
                                    <p:cond delay="0"/>
                                  </p:stCondLst>
                                  <p:iterate type="el" backwards="0">
                                    <p:tmAbs val="0"/>
                                  </p:iterate>
                                  <p:childTnLst>
                                    <p:set>
                                      <p:cBhvr>
                                        <p:cTn id="14" fill="hold"/>
                                        <p:tgtEl>
                                          <p:spTgt spid="976"/>
                                        </p:tgtEl>
                                        <p:attrNameLst>
                                          <p:attrName>style.visibility</p:attrName>
                                        </p:attrNameLst>
                                      </p:cBhvr>
                                      <p:to>
                                        <p:strVal val="visible"/>
                                      </p:to>
                                    </p:set>
                                    <p:animEffect filter="fade" transition="in">
                                      <p:cBhvr>
                                        <p:cTn id="15" dur="1000"/>
                                        <p:tgtEl>
                                          <p:spTgt spid="976"/>
                                        </p:tgtEl>
                                      </p:cBhvr>
                                    </p:animEffect>
                                  </p:childTnLst>
                                </p:cTn>
                              </p:par>
                            </p:childTnLst>
                          </p:cTn>
                        </p:par>
                        <p:par>
                          <p:cTn id="16" fill="hold">
                            <p:stCondLst>
                              <p:cond delay="4500"/>
                            </p:stCondLst>
                            <p:childTnLst>
                              <p:par>
                                <p:cTn id="17" nodeType="afterEffect" presetClass="entr" presetSubtype="0" presetID="10" grpId="4" fill="hold">
                                  <p:stCondLst>
                                    <p:cond delay="0"/>
                                  </p:stCondLst>
                                  <p:iterate type="el" backwards="0">
                                    <p:tmAbs val="0"/>
                                  </p:iterate>
                                  <p:childTnLst>
                                    <p:set>
                                      <p:cBhvr>
                                        <p:cTn id="18" fill="hold"/>
                                        <p:tgtEl>
                                          <p:spTgt spid="977"/>
                                        </p:tgtEl>
                                        <p:attrNameLst>
                                          <p:attrName>style.visibility</p:attrName>
                                        </p:attrNameLst>
                                      </p:cBhvr>
                                      <p:to>
                                        <p:strVal val="visible"/>
                                      </p:to>
                                    </p:set>
                                    <p:animEffect filter="fade" transition="in">
                                      <p:cBhvr>
                                        <p:cTn id="19" dur="1000"/>
                                        <p:tgtEl>
                                          <p:spTgt spid="977"/>
                                        </p:tgtEl>
                                      </p:cBhvr>
                                    </p:animEffect>
                                  </p:childTnLst>
                                </p:cTn>
                              </p:par>
                            </p:childTnLst>
                          </p:cTn>
                        </p:par>
                        <p:par>
                          <p:cTn id="20" fill="hold">
                            <p:stCondLst>
                              <p:cond delay="5500"/>
                            </p:stCondLst>
                            <p:childTnLst>
                              <p:par>
                                <p:cTn id="21" nodeType="afterEffect" presetClass="entr" presetSubtype="0" presetID="10" grpId="5" fill="hold">
                                  <p:stCondLst>
                                    <p:cond delay="0"/>
                                  </p:stCondLst>
                                  <p:iterate type="el" backwards="0">
                                    <p:tmAbs val="0"/>
                                  </p:iterate>
                                  <p:childTnLst>
                                    <p:set>
                                      <p:cBhvr>
                                        <p:cTn id="22" fill="hold"/>
                                        <p:tgtEl>
                                          <p:spTgt spid="978"/>
                                        </p:tgtEl>
                                        <p:attrNameLst>
                                          <p:attrName>style.visibility</p:attrName>
                                        </p:attrNameLst>
                                      </p:cBhvr>
                                      <p:to>
                                        <p:strVal val="visible"/>
                                      </p:to>
                                    </p:set>
                                    <p:animEffect filter="fade" transition="in">
                                      <p:cBhvr>
                                        <p:cTn id="23" dur="1000"/>
                                        <p:tgtEl>
                                          <p:spTgt spid="978"/>
                                        </p:tgtEl>
                                      </p:cBhvr>
                                    </p:animEffect>
                                  </p:childTnLst>
                                </p:cTn>
                              </p:par>
                            </p:childTnLst>
                          </p:cTn>
                        </p:par>
                      </p:childTnLst>
                    </p:cTn>
                  </p:par>
                  <p:par>
                    <p:cTn id="24" fill="hold">
                      <p:stCondLst>
                        <p:cond delay="indefinite"/>
                      </p:stCondLst>
                      <p:childTnLst>
                        <p:par>
                          <p:cTn id="25" fill="hold">
                            <p:stCondLst>
                              <p:cond delay="0"/>
                            </p:stCondLst>
                            <p:childTnLst>
                              <p:par>
                                <p:cTn id="26" nodeType="clickEffect" presetClass="entr" presetSubtype="16" presetID="23" grpId="6" fill="hold">
                                  <p:stCondLst>
                                    <p:cond delay="0"/>
                                  </p:stCondLst>
                                  <p:iterate type="el" backwards="0">
                                    <p:tmAbs val="0"/>
                                  </p:iterate>
                                  <p:childTnLst>
                                    <p:set>
                                      <p:cBhvr>
                                        <p:cTn id="27" fill="hold"/>
                                        <p:tgtEl>
                                          <p:spTgt spid="979"/>
                                        </p:tgtEl>
                                        <p:attrNameLst>
                                          <p:attrName>style.visibility</p:attrName>
                                        </p:attrNameLst>
                                      </p:cBhvr>
                                      <p:to>
                                        <p:strVal val="visible"/>
                                      </p:to>
                                    </p:set>
                                    <p:anim calcmode="lin" valueType="num">
                                      <p:cBhvr>
                                        <p:cTn id="28" dur="1000" fill="hold"/>
                                        <p:tgtEl>
                                          <p:spTgt spid="979"/>
                                        </p:tgtEl>
                                        <p:attrNameLst>
                                          <p:attrName>ppt_w</p:attrName>
                                        </p:attrNameLst>
                                      </p:cBhvr>
                                      <p:tavLst>
                                        <p:tav tm="0">
                                          <p:val>
                                            <p:fltVal val="0"/>
                                          </p:val>
                                        </p:tav>
                                        <p:tav tm="100000">
                                          <p:val>
                                            <p:strVal val="#ppt_w"/>
                                          </p:val>
                                        </p:tav>
                                      </p:tavLst>
                                    </p:anim>
                                    <p:anim calcmode="lin" valueType="num">
                                      <p:cBhvr>
                                        <p:cTn id="29" dur="1000" fill="hold"/>
                                        <p:tgtEl>
                                          <p:spTgt spid="97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78" grpId="5"/>
      <p:bldP build="whole" bldLvl="1" animBg="1" rev="0" advAuto="0" spid="979" grpId="6"/>
      <p:bldP build="whole" bldLvl="1" animBg="1" rev="0" advAuto="0" spid="974" grpId="1"/>
      <p:bldP build="whole" bldLvl="1" animBg="1" rev="0" advAuto="0" spid="975" grpId="2"/>
      <p:bldP build="whole" bldLvl="1" animBg="1" rev="0" advAuto="0" spid="976" grpId="3"/>
      <p:bldP build="whole" bldLvl="1" animBg="1" rev="0" advAuto="0" spid="977" grpId="4"/>
    </p:bldLst>
  </p:timing>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986" name="Group 986"/>
          <p:cNvGrpSpPr/>
          <p:nvPr/>
        </p:nvGrpSpPr>
        <p:grpSpPr>
          <a:xfrm>
            <a:off x="2923866" y="1603021"/>
            <a:ext cx="8794038" cy="10287961"/>
            <a:chOff x="0" y="0"/>
            <a:chExt cx="8794036" cy="10287960"/>
          </a:xfrm>
        </p:grpSpPr>
        <p:sp>
          <p:nvSpPr>
            <p:cNvPr id="983" name="Shape 983"/>
            <p:cNvSpPr/>
            <p:nvPr/>
          </p:nvSpPr>
          <p:spPr>
            <a:xfrm>
              <a:off x="0" y="0"/>
              <a:ext cx="8794037" cy="10287961"/>
            </a:xfrm>
            <a:prstGeom prst="roundRect">
              <a:avLst>
                <a:gd name="adj" fmla="val 948"/>
              </a:avLst>
            </a:prstGeom>
            <a:gradFill flip="none" rotWithShape="1">
              <a:gsLst>
                <a:gs pos="0">
                  <a:srgbClr val="D9D9D9"/>
                </a:gs>
                <a:gs pos="100000">
                  <a:srgbClr val="FFFFFF">
                    <a:alpha val="0"/>
                  </a:srgbClr>
                </a:gs>
              </a:gsLst>
              <a:lin ang="5400000" scaled="0"/>
            </a:gradFill>
            <a:ln w="25400" cap="flat">
              <a:solidFill>
                <a:srgbClr val="00685D"/>
              </a:solidFill>
              <a:prstDash val="solid"/>
              <a:bevel/>
            </a:ln>
            <a:effectLst/>
          </p:spPr>
          <p:txBody>
            <a:bodyPr wrap="square" lIns="121919" tIns="121919" rIns="121919" bIns="121919" numCol="1" anchor="t">
              <a:noAutofit/>
            </a:bodyPr>
            <a:lstStyle/>
            <a:p>
              <a:pPr lvl="0" defTabSz="914400">
                <a:defRPr sz="3200">
                  <a:solidFill>
                    <a:srgbClr val="FFFFFF"/>
                  </a:solidFill>
                  <a:latin typeface="Arial"/>
                  <a:ea typeface="Arial"/>
                  <a:cs typeface="Arial"/>
                  <a:sym typeface="Arial"/>
                </a:defRPr>
              </a:pPr>
            </a:p>
          </p:txBody>
        </p:sp>
        <p:pic>
          <p:nvPicPr>
            <p:cNvPr id="984" name="image139.png"/>
            <p:cNvPicPr/>
            <p:nvPr/>
          </p:nvPicPr>
          <p:blipFill>
            <a:blip r:embed="rId2">
              <a:extLst/>
            </a:blip>
            <a:stretch>
              <a:fillRect/>
            </a:stretch>
          </p:blipFill>
          <p:spPr>
            <a:xfrm>
              <a:off x="2473634" y="7596013"/>
              <a:ext cx="3860801" cy="1862667"/>
            </a:xfrm>
            <a:prstGeom prst="rect">
              <a:avLst/>
            </a:prstGeom>
            <a:ln w="12700" cap="flat">
              <a:noFill/>
              <a:miter lim="400000"/>
            </a:ln>
            <a:effectLst/>
          </p:spPr>
        </p:pic>
        <p:sp>
          <p:nvSpPr>
            <p:cNvPr id="985" name="Shape 985"/>
            <p:cNvSpPr/>
            <p:nvPr/>
          </p:nvSpPr>
          <p:spPr>
            <a:xfrm>
              <a:off x="577101" y="611013"/>
              <a:ext cx="7857068" cy="44960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algn="l" defTabSz="914400">
                <a:defRPr sz="1800"/>
              </a:pPr>
              <a:r>
                <a:rPr b="1" sz="3600">
                  <a:solidFill>
                    <a:srgbClr val="1C7B70"/>
                  </a:solidFill>
                  <a:latin typeface="Arial"/>
                  <a:ea typeface="Arial"/>
                  <a:cs typeface="Arial"/>
                  <a:sym typeface="Arial"/>
                </a:rPr>
                <a:t>“IaaS without PaaS capabilities becoming a dying breed.</a:t>
              </a:r>
              <a:endParaRPr b="1" sz="3600">
                <a:solidFill>
                  <a:srgbClr val="1C7B70"/>
                </a:solidFill>
                <a:latin typeface="Arial"/>
                <a:ea typeface="Arial"/>
                <a:cs typeface="Arial"/>
                <a:sym typeface="Arial"/>
              </a:endParaRPr>
            </a:p>
            <a:p>
              <a:pPr lvl="0" algn="l" defTabSz="914400">
                <a:defRPr sz="1800"/>
              </a:pPr>
              <a:endParaRPr b="1" sz="3600">
                <a:solidFill>
                  <a:srgbClr val="00685D"/>
                </a:solidFill>
                <a:latin typeface="Arial"/>
                <a:ea typeface="Arial"/>
                <a:cs typeface="Arial"/>
                <a:sym typeface="Arial"/>
              </a:endParaRPr>
            </a:p>
            <a:p>
              <a:pPr lvl="0" algn="l" defTabSz="914400">
                <a:defRPr sz="1800"/>
              </a:pPr>
              <a:r>
                <a:rPr sz="3600">
                  <a:latin typeface="Arial"/>
                  <a:ea typeface="Arial"/>
                  <a:cs typeface="Arial"/>
                  <a:sym typeface="Arial"/>
                </a:rPr>
                <a:t>IaaS providers with no PaaS services…and no ecosystem of developers will go the way of the dodo bird.”</a:t>
              </a:r>
              <a:endParaRPr sz="3600">
                <a:latin typeface="Arial"/>
                <a:ea typeface="Arial"/>
                <a:cs typeface="Arial"/>
                <a:sym typeface="Arial"/>
              </a:endParaRPr>
            </a:p>
          </p:txBody>
        </p:sp>
      </p:grpSp>
      <p:grpSp>
        <p:nvGrpSpPr>
          <p:cNvPr id="990" name="Group 990"/>
          <p:cNvGrpSpPr/>
          <p:nvPr/>
        </p:nvGrpSpPr>
        <p:grpSpPr>
          <a:xfrm>
            <a:off x="12948343" y="1603021"/>
            <a:ext cx="8794038" cy="10287961"/>
            <a:chOff x="0" y="0"/>
            <a:chExt cx="8794036" cy="10287960"/>
          </a:xfrm>
        </p:grpSpPr>
        <p:sp>
          <p:nvSpPr>
            <p:cNvPr id="987" name="Shape 987"/>
            <p:cNvSpPr/>
            <p:nvPr/>
          </p:nvSpPr>
          <p:spPr>
            <a:xfrm>
              <a:off x="0" y="0"/>
              <a:ext cx="8794037" cy="10287961"/>
            </a:xfrm>
            <a:prstGeom prst="roundRect">
              <a:avLst>
                <a:gd name="adj" fmla="val 948"/>
              </a:avLst>
            </a:prstGeom>
            <a:gradFill flip="none" rotWithShape="1">
              <a:gsLst>
                <a:gs pos="0">
                  <a:srgbClr val="D9D9D9"/>
                </a:gs>
                <a:gs pos="100000">
                  <a:srgbClr val="FFFFFF">
                    <a:alpha val="0"/>
                  </a:srgbClr>
                </a:gs>
              </a:gsLst>
              <a:lin ang="5400000" scaled="0"/>
            </a:gradFill>
            <a:ln w="25400" cap="flat">
              <a:solidFill>
                <a:srgbClr val="00685D"/>
              </a:solidFill>
              <a:prstDash val="solid"/>
              <a:bevel/>
            </a:ln>
            <a:effectLst/>
          </p:spPr>
          <p:txBody>
            <a:bodyPr wrap="square" lIns="121919" tIns="121919" rIns="121919" bIns="121919" numCol="1" anchor="t">
              <a:noAutofit/>
            </a:bodyPr>
            <a:lstStyle/>
            <a:p>
              <a:pPr lvl="0" defTabSz="914400">
                <a:defRPr sz="3200">
                  <a:solidFill>
                    <a:srgbClr val="FFFFFF"/>
                  </a:solidFill>
                  <a:latin typeface="Arial"/>
                  <a:ea typeface="Arial"/>
                  <a:cs typeface="Arial"/>
                  <a:sym typeface="Arial"/>
                </a:defRPr>
              </a:pPr>
            </a:p>
          </p:txBody>
        </p:sp>
        <p:pic>
          <p:nvPicPr>
            <p:cNvPr id="988" name="image140.png"/>
            <p:cNvPicPr/>
            <p:nvPr/>
          </p:nvPicPr>
          <p:blipFill>
            <a:blip r:embed="rId3">
              <a:extLst/>
            </a:blip>
            <a:stretch>
              <a:fillRect/>
            </a:stretch>
          </p:blipFill>
          <p:spPr>
            <a:xfrm>
              <a:off x="3193357" y="7540979"/>
              <a:ext cx="2349500" cy="2349502"/>
            </a:xfrm>
            <a:prstGeom prst="rect">
              <a:avLst/>
            </a:prstGeom>
            <a:ln w="12700" cap="flat">
              <a:noFill/>
              <a:miter lim="400000"/>
            </a:ln>
            <a:effectLst/>
          </p:spPr>
        </p:pic>
        <p:sp>
          <p:nvSpPr>
            <p:cNvPr id="989" name="Shape 989"/>
            <p:cNvSpPr/>
            <p:nvPr/>
          </p:nvSpPr>
          <p:spPr>
            <a:xfrm>
              <a:off x="331624" y="611013"/>
              <a:ext cx="8102601" cy="61724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algn="l" defTabSz="914400">
                <a:defRPr sz="1800"/>
              </a:pPr>
              <a:r>
                <a:rPr b="1" sz="3600">
                  <a:solidFill>
                    <a:srgbClr val="1C7B70"/>
                  </a:solidFill>
                  <a:latin typeface="Arial"/>
                  <a:ea typeface="Arial"/>
                  <a:cs typeface="Arial"/>
                  <a:sym typeface="Arial"/>
                </a:rPr>
                <a:t>“The single most powerful thing you can do this year is to enable your developers with a fast and flexible PaaS.</a:t>
              </a:r>
              <a:endParaRPr b="1" sz="3600">
                <a:solidFill>
                  <a:srgbClr val="1C7B70"/>
                </a:solidFill>
                <a:latin typeface="Arial"/>
                <a:ea typeface="Arial"/>
                <a:cs typeface="Arial"/>
                <a:sym typeface="Arial"/>
              </a:endParaRPr>
            </a:p>
            <a:p>
              <a:pPr lvl="0" algn="l" defTabSz="914400">
                <a:defRPr sz="1800"/>
              </a:pPr>
              <a:r>
                <a:rPr sz="4200">
                  <a:solidFill>
                    <a:srgbClr val="00685D"/>
                  </a:solidFill>
                  <a:latin typeface="Arial"/>
                  <a:ea typeface="Arial"/>
                  <a:cs typeface="Arial"/>
                  <a:sym typeface="Arial"/>
                </a:rPr>
                <a:t> </a:t>
              </a:r>
              <a:endParaRPr sz="4200">
                <a:solidFill>
                  <a:srgbClr val="00685D"/>
                </a:solidFill>
                <a:latin typeface="Arial"/>
                <a:ea typeface="Arial"/>
                <a:cs typeface="Arial"/>
                <a:sym typeface="Arial"/>
              </a:endParaRPr>
            </a:p>
            <a:p>
              <a:pPr lvl="0" algn="l" defTabSz="914400">
                <a:defRPr sz="1800"/>
              </a:pPr>
              <a:r>
                <a:rPr sz="3600">
                  <a:latin typeface="Arial"/>
                  <a:ea typeface="Arial"/>
                  <a:cs typeface="Arial"/>
                  <a:sym typeface="Arial"/>
                </a:rPr>
                <a:t>Cloud Foundry fits the bill nicely, and the ease of deployment is the same whether you're deploying a Node.js prototype or a Java project with scads of external services.”</a:t>
              </a:r>
              <a:endParaRPr sz="3600">
                <a:latin typeface="Arial"/>
                <a:ea typeface="Arial"/>
                <a:cs typeface="Arial"/>
                <a:sym typeface="Arial"/>
              </a:endParaRPr>
            </a:p>
          </p:txBody>
        </p:sp>
      </p:grpSp>
    </p:spTree>
  </p:cSld>
  <p:clrMapOvr>
    <a:masterClrMapping/>
  </p:clrMapOvr>
  <p:transition spd="med" advClick="1">
    <p:dissolve/>
  </p:transition>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Tree>
  </p:cSld>
  <p:clrMapOvr>
    <a:masterClrMapping/>
  </p:clrMapOvr>
  <p:transition spd="med" advClick="1">
    <p:dissolve/>
  </p:transition>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337" name="Group 337"/>
          <p:cNvGrpSpPr/>
          <p:nvPr/>
        </p:nvGrpSpPr>
        <p:grpSpPr>
          <a:xfrm>
            <a:off x="994835" y="2349501"/>
            <a:ext cx="7222068" cy="9850969"/>
            <a:chOff x="1" y="0"/>
            <a:chExt cx="7222066" cy="9850968"/>
          </a:xfrm>
        </p:grpSpPr>
        <p:grpSp>
          <p:nvGrpSpPr>
            <p:cNvPr id="329" name="Group 329"/>
            <p:cNvGrpSpPr/>
            <p:nvPr/>
          </p:nvGrpSpPr>
          <p:grpSpPr>
            <a:xfrm>
              <a:off x="723897" y="-1"/>
              <a:ext cx="2391834" cy="817040"/>
              <a:chOff x="0" y="0"/>
              <a:chExt cx="2391832" cy="817038"/>
            </a:xfrm>
          </p:grpSpPr>
          <p:sp>
            <p:nvSpPr>
              <p:cNvPr id="327" name="Shape 327"/>
              <p:cNvSpPr/>
              <p:nvPr/>
            </p:nvSpPr>
            <p:spPr>
              <a:xfrm>
                <a:off x="0" y="80437"/>
                <a:ext cx="2391833" cy="736602"/>
              </a:xfrm>
              <a:prstGeom prst="roundRect">
                <a:avLst>
                  <a:gd name="adj" fmla="val 6250"/>
                </a:avLst>
              </a:prstGeom>
              <a:solidFill>
                <a:srgbClr val="33928A"/>
              </a:solidFill>
              <a:ln w="12700" cap="flat">
                <a:noFill/>
                <a:miter lim="400000"/>
              </a:ln>
              <a:effectLst/>
            </p:spPr>
            <p:txBody>
              <a:bodyPr wrap="square" lIns="121919" tIns="121919" rIns="121919" bIns="121919" numCol="1" anchor="ctr">
                <a:noAutofit/>
              </a:bodyPr>
              <a:lstStyle/>
              <a:p>
                <a:pPr lvl="0" algn="l" defTabSz="914400">
                  <a:defRPr sz="4800">
                    <a:solidFill>
                      <a:srgbClr val="4D4D4D"/>
                    </a:solidFill>
                    <a:latin typeface="Arial"/>
                    <a:ea typeface="Arial"/>
                    <a:cs typeface="Arial"/>
                    <a:sym typeface="Arial"/>
                  </a:defRPr>
                </a:pPr>
              </a:p>
            </p:txBody>
          </p:sp>
          <p:sp>
            <p:nvSpPr>
              <p:cNvPr id="328" name="Shape 328"/>
              <p:cNvSpPr/>
              <p:nvPr/>
            </p:nvSpPr>
            <p:spPr>
              <a:xfrm>
                <a:off x="677333" y="-1"/>
                <a:ext cx="1037169" cy="6267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defRPr b="1" sz="2600">
                    <a:solidFill>
                      <a:srgbClr val="FFFFFF"/>
                    </a:solidFill>
                    <a:latin typeface="Arial"/>
                    <a:ea typeface="Arial"/>
                    <a:cs typeface="Arial"/>
                    <a:sym typeface="Arial"/>
                  </a:defRPr>
                </a:lvl1pPr>
              </a:lstStyle>
              <a:p>
                <a:pPr lvl="0">
                  <a:defRPr b="0" sz="1800">
                    <a:solidFill>
                      <a:srgbClr val="000000"/>
                    </a:solidFill>
                  </a:defRPr>
                </a:pPr>
                <a:r>
                  <a:rPr b="1" sz="2600">
                    <a:solidFill>
                      <a:srgbClr val="FFFFFF"/>
                    </a:solidFill>
                  </a:rPr>
                  <a:t>1st</a:t>
                </a:r>
              </a:p>
            </p:txBody>
          </p:sp>
        </p:grpSp>
        <p:grpSp>
          <p:nvGrpSpPr>
            <p:cNvPr id="336" name="Group 336"/>
            <p:cNvGrpSpPr/>
            <p:nvPr/>
          </p:nvGrpSpPr>
          <p:grpSpPr>
            <a:xfrm>
              <a:off x="1" y="196469"/>
              <a:ext cx="7222067" cy="9654500"/>
              <a:chOff x="1" y="0"/>
              <a:chExt cx="7222066" cy="9654499"/>
            </a:xfrm>
          </p:grpSpPr>
          <p:sp>
            <p:nvSpPr>
              <p:cNvPr id="330" name="Shape 330"/>
              <p:cNvSpPr/>
              <p:nvPr/>
            </p:nvSpPr>
            <p:spPr>
              <a:xfrm>
                <a:off x="1" y="377730"/>
                <a:ext cx="7222068" cy="92767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55" y="0"/>
                    </a:moveTo>
                    <a:cubicBezTo>
                      <a:pt x="338" y="0"/>
                      <a:pt x="0" y="263"/>
                      <a:pt x="0" y="588"/>
                    </a:cubicBezTo>
                    <a:lnTo>
                      <a:pt x="0" y="21012"/>
                    </a:lnTo>
                    <a:cubicBezTo>
                      <a:pt x="0" y="21337"/>
                      <a:pt x="338" y="21600"/>
                      <a:pt x="755" y="21600"/>
                    </a:cubicBezTo>
                    <a:lnTo>
                      <a:pt x="20845" y="21600"/>
                    </a:lnTo>
                    <a:cubicBezTo>
                      <a:pt x="21262" y="21600"/>
                      <a:pt x="21600" y="21337"/>
                      <a:pt x="21600" y="21012"/>
                    </a:cubicBezTo>
                    <a:lnTo>
                      <a:pt x="21600" y="588"/>
                    </a:lnTo>
                    <a:cubicBezTo>
                      <a:pt x="21600" y="263"/>
                      <a:pt x="21262" y="0"/>
                      <a:pt x="20845" y="0"/>
                    </a:cubicBezTo>
                    <a:close/>
                  </a:path>
                </a:pathLst>
              </a:custGeom>
              <a:gradFill flip="none" rotWithShape="1">
                <a:gsLst>
                  <a:gs pos="0">
                    <a:srgbClr val="AFDCE5"/>
                  </a:gs>
                  <a:gs pos="100000">
                    <a:srgbClr val="FFFFFF"/>
                  </a:gs>
                </a:gsLst>
                <a:lin ang="0" scaled="0"/>
              </a:gradFill>
              <a:ln w="25400" cap="flat">
                <a:solidFill>
                  <a:srgbClr val="33928A"/>
                </a:solidFill>
                <a:prstDash val="solid"/>
                <a:round/>
              </a:ln>
              <a:effectLst/>
            </p:spPr>
            <p:txBody>
              <a:bodyPr wrap="square" lIns="121919" tIns="121919" rIns="121919" bIns="121919" numCol="1" anchor="ctr">
                <a:noAutofit/>
              </a:bodyPr>
              <a:lstStyle/>
              <a:p>
                <a:pPr lvl="0" algn="l" defTabSz="914400">
                  <a:defRPr sz="4800">
                    <a:solidFill>
                      <a:srgbClr val="4D4D4D"/>
                    </a:solidFill>
                    <a:latin typeface="Arial"/>
                    <a:ea typeface="Arial"/>
                    <a:cs typeface="Arial"/>
                    <a:sym typeface="Arial"/>
                  </a:defRPr>
                </a:pPr>
              </a:p>
            </p:txBody>
          </p:sp>
          <p:pic>
            <p:nvPicPr>
              <p:cNvPr id="331" name="image8.png"/>
              <p:cNvPicPr/>
              <p:nvPr/>
            </p:nvPicPr>
            <p:blipFill>
              <a:blip r:embed="rId2">
                <a:extLst/>
              </a:blip>
              <a:stretch>
                <a:fillRect/>
              </a:stretch>
            </p:blipFill>
            <p:spPr>
              <a:xfrm>
                <a:off x="3959843" y="-1"/>
                <a:ext cx="2904318" cy="2172779"/>
              </a:xfrm>
              <a:prstGeom prst="rect">
                <a:avLst/>
              </a:prstGeom>
              <a:ln w="12700" cap="flat">
                <a:noFill/>
                <a:miter lim="400000"/>
              </a:ln>
              <a:effectLst/>
            </p:spPr>
          </p:pic>
          <p:sp>
            <p:nvSpPr>
              <p:cNvPr id="332" name="Shape 332"/>
              <p:cNvSpPr/>
              <p:nvPr/>
            </p:nvSpPr>
            <p:spPr>
              <a:xfrm>
                <a:off x="469897" y="446997"/>
                <a:ext cx="3213102" cy="7250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defRPr b="1" cap="small" sz="3400">
                    <a:solidFill>
                      <a:srgbClr val="008881"/>
                    </a:solidFill>
                    <a:latin typeface="Arial"/>
                    <a:ea typeface="Arial"/>
                    <a:cs typeface="Arial"/>
                    <a:sym typeface="Arial"/>
                  </a:defRPr>
                </a:lvl1pPr>
              </a:lstStyle>
              <a:p>
                <a:pPr lvl="0">
                  <a:defRPr b="0" cap="none" sz="1800">
                    <a:solidFill>
                      <a:srgbClr val="000000"/>
                    </a:solidFill>
                  </a:defRPr>
                </a:pPr>
                <a:r>
                  <a:rPr b="1" cap="small" sz="3400">
                    <a:solidFill>
                      <a:srgbClr val="008881"/>
                    </a:solidFill>
                  </a:rPr>
                  <a:t>Mainframe</a:t>
                </a:r>
              </a:p>
            </p:txBody>
          </p:sp>
          <p:sp>
            <p:nvSpPr>
              <p:cNvPr id="333" name="Shape 333"/>
              <p:cNvSpPr/>
              <p:nvPr/>
            </p:nvSpPr>
            <p:spPr>
              <a:xfrm>
                <a:off x="283811" y="2928273"/>
                <a:ext cx="4065116" cy="20551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algn="l" defTabSz="914400">
                  <a:defRPr sz="4200">
                    <a:solidFill>
                      <a:srgbClr val="595959"/>
                    </a:solidFill>
                    <a:latin typeface="Arial"/>
                    <a:ea typeface="Arial"/>
                    <a:cs typeface="Arial"/>
                    <a:sym typeface="Arial"/>
                  </a:defRPr>
                </a:lvl1pPr>
              </a:lstStyle>
              <a:p>
                <a:pPr lvl="0">
                  <a:defRPr sz="1800">
                    <a:solidFill>
                      <a:srgbClr val="000000"/>
                    </a:solidFill>
                  </a:defRPr>
                </a:pPr>
                <a:r>
                  <a:rPr sz="4200">
                    <a:solidFill>
                      <a:srgbClr val="595959"/>
                    </a:solidFill>
                  </a:rPr>
                  <a:t>Automation of financial accounts</a:t>
                </a:r>
              </a:p>
            </p:txBody>
          </p:sp>
          <p:sp>
            <p:nvSpPr>
              <p:cNvPr id="334" name="Shape 334"/>
              <p:cNvSpPr/>
              <p:nvPr/>
            </p:nvSpPr>
            <p:spPr>
              <a:xfrm>
                <a:off x="283795" y="8130410"/>
                <a:ext cx="3399337" cy="7622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algn="l" defTabSz="914400">
                  <a:defRPr sz="3600">
                    <a:solidFill>
                      <a:srgbClr val="4D4D4D"/>
                    </a:solidFill>
                    <a:latin typeface="Arial"/>
                    <a:ea typeface="Arial"/>
                    <a:cs typeface="Arial"/>
                    <a:sym typeface="Arial"/>
                  </a:defRPr>
                </a:lvl1pPr>
              </a:lstStyle>
              <a:p>
                <a:pPr lvl="0">
                  <a:defRPr sz="1800">
                    <a:solidFill>
                      <a:srgbClr val="000000"/>
                    </a:solidFill>
                  </a:defRPr>
                </a:pPr>
                <a:r>
                  <a:rPr sz="3600">
                    <a:solidFill>
                      <a:srgbClr val="4D4D4D"/>
                    </a:solidFill>
                  </a:rPr>
                  <a:t>Mainframes</a:t>
                </a:r>
              </a:p>
            </p:txBody>
          </p:sp>
          <p:sp>
            <p:nvSpPr>
              <p:cNvPr id="335" name="Shape 335"/>
              <p:cNvSpPr/>
              <p:nvPr/>
            </p:nvSpPr>
            <p:spPr>
              <a:xfrm>
                <a:off x="283795" y="6593332"/>
                <a:ext cx="1910127" cy="7622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algn="l" defTabSz="914400">
                  <a:defRPr sz="3600">
                    <a:solidFill>
                      <a:srgbClr val="4D4D4D"/>
                    </a:solidFill>
                    <a:latin typeface="Arial"/>
                    <a:ea typeface="Arial"/>
                    <a:cs typeface="Arial"/>
                    <a:sym typeface="Arial"/>
                  </a:defRPr>
                </a:lvl1pPr>
              </a:lstStyle>
              <a:p>
                <a:pPr lvl="0">
                  <a:defRPr sz="1800">
                    <a:solidFill>
                      <a:srgbClr val="000000"/>
                    </a:solidFill>
                  </a:defRPr>
                </a:pPr>
                <a:r>
                  <a:rPr sz="3600">
                    <a:solidFill>
                      <a:srgbClr val="4D4D4D"/>
                    </a:solidFill>
                  </a:rPr>
                  <a:t>ISAM</a:t>
                </a:r>
              </a:p>
            </p:txBody>
          </p:sp>
        </p:grpSp>
      </p:grpSp>
      <p:grpSp>
        <p:nvGrpSpPr>
          <p:cNvPr id="348" name="Group 348"/>
          <p:cNvGrpSpPr/>
          <p:nvPr/>
        </p:nvGrpSpPr>
        <p:grpSpPr>
          <a:xfrm>
            <a:off x="16327970" y="2015066"/>
            <a:ext cx="8056029" cy="10185402"/>
            <a:chOff x="2" y="0"/>
            <a:chExt cx="8056027" cy="10185400"/>
          </a:xfrm>
        </p:grpSpPr>
        <p:grpSp>
          <p:nvGrpSpPr>
            <p:cNvPr id="345" name="Group 345"/>
            <p:cNvGrpSpPr/>
            <p:nvPr/>
          </p:nvGrpSpPr>
          <p:grpSpPr>
            <a:xfrm>
              <a:off x="2" y="-1"/>
              <a:ext cx="7807626" cy="10185402"/>
              <a:chOff x="2" y="0"/>
              <a:chExt cx="7807625" cy="10185400"/>
            </a:xfrm>
          </p:grpSpPr>
          <p:grpSp>
            <p:nvGrpSpPr>
              <p:cNvPr id="340" name="Group 340"/>
              <p:cNvGrpSpPr/>
              <p:nvPr/>
            </p:nvGrpSpPr>
            <p:grpSpPr>
              <a:xfrm>
                <a:off x="681565" y="334435"/>
                <a:ext cx="2391830" cy="817031"/>
                <a:chOff x="0" y="0"/>
                <a:chExt cx="2391829" cy="817029"/>
              </a:xfrm>
            </p:grpSpPr>
            <p:sp>
              <p:nvSpPr>
                <p:cNvPr id="338" name="Shape 338"/>
                <p:cNvSpPr/>
                <p:nvPr/>
              </p:nvSpPr>
              <p:spPr>
                <a:xfrm>
                  <a:off x="0" y="80430"/>
                  <a:ext cx="2391830" cy="736600"/>
                </a:xfrm>
                <a:prstGeom prst="roundRect">
                  <a:avLst>
                    <a:gd name="adj" fmla="val 6250"/>
                  </a:avLst>
                </a:prstGeom>
                <a:solidFill>
                  <a:srgbClr val="33928A"/>
                </a:solidFill>
                <a:ln w="12700" cap="flat">
                  <a:noFill/>
                  <a:miter lim="400000"/>
                </a:ln>
                <a:effectLst/>
              </p:spPr>
              <p:txBody>
                <a:bodyPr wrap="square" lIns="121919" tIns="121919" rIns="121919" bIns="121919" numCol="1" anchor="ctr">
                  <a:noAutofit/>
                </a:bodyPr>
                <a:lstStyle/>
                <a:p>
                  <a:pPr lvl="0" algn="l" defTabSz="914400">
                    <a:defRPr sz="4800">
                      <a:solidFill>
                        <a:srgbClr val="4D4D4D"/>
                      </a:solidFill>
                      <a:latin typeface="Arial"/>
                      <a:ea typeface="Arial"/>
                      <a:cs typeface="Arial"/>
                      <a:sym typeface="Arial"/>
                    </a:defRPr>
                  </a:pPr>
                </a:p>
              </p:txBody>
            </p:sp>
            <p:sp>
              <p:nvSpPr>
                <p:cNvPr id="339" name="Shape 339"/>
                <p:cNvSpPr/>
                <p:nvPr/>
              </p:nvSpPr>
              <p:spPr>
                <a:xfrm>
                  <a:off x="668867" y="0"/>
                  <a:ext cx="1054102" cy="6267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defRPr b="1" sz="2600">
                      <a:solidFill>
                        <a:srgbClr val="FFFFFF"/>
                      </a:solidFill>
                      <a:latin typeface="Arial"/>
                      <a:ea typeface="Arial"/>
                      <a:cs typeface="Arial"/>
                      <a:sym typeface="Arial"/>
                    </a:defRPr>
                  </a:lvl1pPr>
                </a:lstStyle>
                <a:p>
                  <a:pPr lvl="0">
                    <a:defRPr b="0" sz="1800">
                      <a:solidFill>
                        <a:srgbClr val="000000"/>
                      </a:solidFill>
                    </a:defRPr>
                  </a:pPr>
                  <a:r>
                    <a:rPr b="1" sz="2600">
                      <a:solidFill>
                        <a:srgbClr val="FFFFFF"/>
                      </a:solidFill>
                    </a:rPr>
                    <a:t>3rd</a:t>
                  </a:r>
                </a:p>
              </p:txBody>
            </p:sp>
          </p:grpSp>
          <p:sp>
            <p:nvSpPr>
              <p:cNvPr id="341" name="Shape 341"/>
              <p:cNvSpPr/>
              <p:nvPr/>
            </p:nvSpPr>
            <p:spPr>
              <a:xfrm flipH="1" rot="16200000">
                <a:off x="-1026581" y="1936750"/>
                <a:ext cx="9275235" cy="7222068"/>
              </a:xfrm>
              <a:prstGeom prst="roundRect">
                <a:avLst>
                  <a:gd name="adj" fmla="val 1311"/>
                </a:avLst>
              </a:prstGeom>
              <a:gradFill flip="none" rotWithShape="1">
                <a:gsLst>
                  <a:gs pos="0">
                    <a:srgbClr val="BFBFBF"/>
                  </a:gs>
                  <a:gs pos="26000">
                    <a:srgbClr val="BFBFBF"/>
                  </a:gs>
                  <a:gs pos="100000">
                    <a:srgbClr val="FFFFFF"/>
                  </a:gs>
                </a:gsLst>
                <a:lin ang="0" scaled="0"/>
              </a:gradFill>
              <a:ln w="25400" cap="flat">
                <a:solidFill>
                  <a:srgbClr val="33928A"/>
                </a:solidFill>
                <a:prstDash val="solid"/>
                <a:round/>
              </a:ln>
              <a:effectLst/>
            </p:spPr>
            <p:txBody>
              <a:bodyPr wrap="square" lIns="121919" tIns="121919" rIns="121919" bIns="121919" numCol="1" anchor="ctr">
                <a:noAutofit/>
              </a:bodyPr>
              <a:lstStyle/>
              <a:p>
                <a:pPr lvl="0" algn="l" defTabSz="914400">
                  <a:defRPr sz="4800">
                    <a:solidFill>
                      <a:srgbClr val="4D4D4D"/>
                    </a:solidFill>
                    <a:latin typeface="Arial"/>
                    <a:ea typeface="Arial"/>
                    <a:cs typeface="Arial"/>
                    <a:sym typeface="Arial"/>
                  </a:defRPr>
                </a:pPr>
              </a:p>
            </p:txBody>
          </p:sp>
          <p:sp>
            <p:nvSpPr>
              <p:cNvPr id="342" name="Shape 342"/>
              <p:cNvSpPr/>
              <p:nvPr/>
            </p:nvSpPr>
            <p:spPr>
              <a:xfrm>
                <a:off x="406399" y="982132"/>
                <a:ext cx="3695697" cy="7250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algn="l" defTabSz="914400">
                  <a:defRPr b="1" cap="small" sz="3400">
                    <a:solidFill>
                      <a:srgbClr val="008881"/>
                    </a:solidFill>
                    <a:latin typeface="Arial"/>
                    <a:ea typeface="Arial"/>
                    <a:cs typeface="Arial"/>
                    <a:sym typeface="Arial"/>
                  </a:defRPr>
                </a:lvl1pPr>
              </a:lstStyle>
              <a:p>
                <a:pPr lvl="0">
                  <a:defRPr b="0" cap="none" sz="1800">
                    <a:solidFill>
                      <a:srgbClr val="000000"/>
                    </a:solidFill>
                  </a:defRPr>
                </a:pPr>
                <a:r>
                  <a:rPr b="1" cap="small" sz="3400">
                    <a:solidFill>
                      <a:srgbClr val="008881"/>
                    </a:solidFill>
                  </a:rPr>
                  <a:t>CLOUD</a:t>
                </a:r>
              </a:p>
            </p:txBody>
          </p:sp>
          <p:sp>
            <p:nvSpPr>
              <p:cNvPr id="343" name="Shape 343"/>
              <p:cNvSpPr/>
              <p:nvPr/>
            </p:nvSpPr>
            <p:spPr>
              <a:xfrm>
                <a:off x="287963" y="2502529"/>
                <a:ext cx="6390716" cy="32802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algn="l" defTabSz="914400">
                  <a:defRPr sz="1800"/>
                </a:pPr>
                <a:r>
                  <a:rPr sz="4200">
                    <a:solidFill>
                      <a:srgbClr val="595959"/>
                    </a:solidFill>
                    <a:latin typeface="Arial"/>
                    <a:ea typeface="Arial"/>
                    <a:cs typeface="Arial"/>
                    <a:sym typeface="Arial"/>
                  </a:rPr>
                  <a:t>New Experiences</a:t>
                </a:r>
                <a:endParaRPr sz="4200">
                  <a:solidFill>
                    <a:srgbClr val="595959"/>
                  </a:solidFill>
                  <a:latin typeface="Arial"/>
                  <a:ea typeface="Arial"/>
                  <a:cs typeface="Arial"/>
                  <a:sym typeface="Arial"/>
                </a:endParaRPr>
              </a:p>
              <a:p>
                <a:pPr lvl="0" algn="l" defTabSz="914400">
                  <a:defRPr sz="1800"/>
                </a:pPr>
                <a:r>
                  <a:rPr sz="4200">
                    <a:solidFill>
                      <a:srgbClr val="595959"/>
                    </a:solidFill>
                    <a:latin typeface="Arial"/>
                    <a:ea typeface="Arial"/>
                    <a:cs typeface="Arial"/>
                    <a:sym typeface="Arial"/>
                  </a:rPr>
                  <a:t>New Biz Models</a:t>
                </a:r>
                <a:endParaRPr sz="4200">
                  <a:solidFill>
                    <a:srgbClr val="595959"/>
                  </a:solidFill>
                  <a:latin typeface="Arial"/>
                  <a:ea typeface="Arial"/>
                  <a:cs typeface="Arial"/>
                  <a:sym typeface="Arial"/>
                </a:endParaRPr>
              </a:p>
              <a:p>
                <a:pPr lvl="0" algn="l" defTabSz="914400">
                  <a:defRPr sz="1800"/>
                </a:pPr>
                <a:r>
                  <a:rPr sz="4200">
                    <a:solidFill>
                      <a:srgbClr val="595959"/>
                    </a:solidFill>
                    <a:latin typeface="Arial"/>
                    <a:ea typeface="Arial"/>
                    <a:cs typeface="Arial"/>
                    <a:sym typeface="Arial"/>
                  </a:rPr>
                  <a:t>New Needs (</a:t>
                </a:r>
                <a:r>
                  <a:rPr sz="4200">
                    <a:solidFill>
                      <a:srgbClr val="595959"/>
                    </a:solidFill>
                    <a:latin typeface="Arial"/>
                    <a:ea typeface="Arial"/>
                    <a:cs typeface="Arial"/>
                    <a:sym typeface="Arial"/>
                  </a:rPr>
                  <a:t>“</a:t>
                </a:r>
                <a:r>
                  <a:rPr sz="4200">
                    <a:solidFill>
                      <a:srgbClr val="595959"/>
                    </a:solidFill>
                    <a:latin typeface="Arial"/>
                    <a:ea typeface="Arial"/>
                    <a:cs typeface="Arial"/>
                    <a:sym typeface="Arial"/>
                  </a:rPr>
                  <a:t>IoT</a:t>
                </a:r>
                <a:r>
                  <a:rPr sz="4200">
                    <a:solidFill>
                      <a:srgbClr val="595959"/>
                    </a:solidFill>
                    <a:latin typeface="Arial"/>
                    <a:ea typeface="Arial"/>
                    <a:cs typeface="Arial"/>
                    <a:sym typeface="Arial"/>
                  </a:rPr>
                  <a:t>”</a:t>
                </a:r>
                <a:r>
                  <a:rPr sz="4200">
                    <a:solidFill>
                      <a:srgbClr val="595959"/>
                    </a:solidFill>
                    <a:latin typeface="Arial"/>
                    <a:ea typeface="Arial"/>
                    <a:cs typeface="Arial"/>
                    <a:sym typeface="Arial"/>
                  </a:rPr>
                  <a:t>)</a:t>
                </a:r>
                <a:endParaRPr sz="4200">
                  <a:solidFill>
                    <a:srgbClr val="595959"/>
                  </a:solidFill>
                  <a:latin typeface="Arial"/>
                  <a:ea typeface="Arial"/>
                  <a:cs typeface="Arial"/>
                  <a:sym typeface="Arial"/>
                </a:endParaRPr>
              </a:p>
              <a:p>
                <a:pPr lvl="0" algn="l" defTabSz="914400">
                  <a:defRPr sz="1800"/>
                </a:pPr>
                <a:r>
                  <a:rPr sz="2800">
                    <a:solidFill>
                      <a:srgbClr val="595959"/>
                    </a:solidFill>
                    <a:latin typeface="Arial"/>
                    <a:ea typeface="Arial"/>
                    <a:cs typeface="Arial"/>
                    <a:sym typeface="Arial"/>
                  </a:rPr>
                  <a:t>pioneered by new </a:t>
                </a:r>
                <a:r>
                  <a:rPr b="1" sz="2800">
                    <a:latin typeface="Arial"/>
                    <a:ea typeface="Arial"/>
                    <a:cs typeface="Arial"/>
                    <a:sym typeface="Arial"/>
                  </a:rPr>
                  <a:t>Consumer </a:t>
                </a:r>
                <a:br>
                  <a:rPr b="1" sz="2800">
                    <a:latin typeface="Arial"/>
                    <a:ea typeface="Arial"/>
                    <a:cs typeface="Arial"/>
                    <a:sym typeface="Arial"/>
                  </a:rPr>
                </a:br>
                <a:r>
                  <a:rPr b="1" sz="2800">
                    <a:latin typeface="Arial"/>
                    <a:ea typeface="Arial"/>
                    <a:cs typeface="Arial"/>
                    <a:sym typeface="Arial"/>
                  </a:rPr>
                  <a:t>Internet giants</a:t>
                </a:r>
                <a:r>
                  <a:rPr sz="2800">
                    <a:solidFill>
                      <a:srgbClr val="595959"/>
                    </a:solidFill>
                    <a:latin typeface="Arial"/>
                    <a:ea typeface="Arial"/>
                    <a:cs typeface="Arial"/>
                    <a:sym typeface="Arial"/>
                  </a:rPr>
                  <a:t> – requires a new Application  &amp; Data Fabrics</a:t>
                </a:r>
              </a:p>
            </p:txBody>
          </p:sp>
          <p:pic>
            <p:nvPicPr>
              <p:cNvPr id="344" name="image9.png"/>
              <p:cNvPicPr/>
              <p:nvPr/>
            </p:nvPicPr>
            <p:blipFill>
              <a:blip r:embed="rId3">
                <a:extLst/>
              </a:blip>
              <a:stretch>
                <a:fillRect/>
              </a:stretch>
            </p:blipFill>
            <p:spPr>
              <a:xfrm>
                <a:off x="4014059" y="-1"/>
                <a:ext cx="3793569" cy="2556506"/>
              </a:xfrm>
              <a:prstGeom prst="rect">
                <a:avLst/>
              </a:prstGeom>
              <a:ln w="12700" cap="flat">
                <a:noFill/>
                <a:miter lim="400000"/>
              </a:ln>
              <a:effectLst/>
            </p:spPr>
          </p:pic>
        </p:grpSp>
        <p:sp>
          <p:nvSpPr>
            <p:cNvPr id="346" name="Shape 346"/>
            <p:cNvSpPr/>
            <p:nvPr/>
          </p:nvSpPr>
          <p:spPr>
            <a:xfrm>
              <a:off x="359681" y="8418062"/>
              <a:ext cx="7696350" cy="12956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algn="l" defTabSz="914400">
                <a:defRPr sz="1800"/>
              </a:pPr>
              <a:r>
                <a:rPr sz="3600">
                  <a:solidFill>
                    <a:srgbClr val="4D4D4D"/>
                  </a:solidFill>
                  <a:latin typeface="Arial"/>
                  <a:ea typeface="Arial"/>
                  <a:cs typeface="Arial"/>
                  <a:sym typeface="Arial"/>
                </a:rPr>
                <a:t>Cloud-Enabled </a:t>
              </a:r>
              <a:br>
                <a:rPr sz="3600">
                  <a:solidFill>
                    <a:srgbClr val="4D4D4D"/>
                  </a:solidFill>
                  <a:latin typeface="Arial"/>
                  <a:ea typeface="Arial"/>
                  <a:cs typeface="Arial"/>
                  <a:sym typeface="Arial"/>
                </a:rPr>
              </a:br>
              <a:r>
                <a:rPr sz="3600">
                  <a:solidFill>
                    <a:srgbClr val="4D4D4D"/>
                  </a:solidFill>
                  <a:latin typeface="Arial"/>
                  <a:ea typeface="Arial"/>
                  <a:cs typeface="Arial"/>
                  <a:sym typeface="Arial"/>
                </a:rPr>
                <a:t>Resources</a:t>
              </a:r>
            </a:p>
          </p:txBody>
        </p:sp>
        <p:sp>
          <p:nvSpPr>
            <p:cNvPr id="347" name="Shape 347"/>
            <p:cNvSpPr/>
            <p:nvPr/>
          </p:nvSpPr>
          <p:spPr>
            <a:xfrm>
              <a:off x="359681" y="7123831"/>
              <a:ext cx="7696350" cy="7622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algn="l" defTabSz="914400">
                <a:defRPr sz="3600">
                  <a:solidFill>
                    <a:srgbClr val="4D4D4D"/>
                  </a:solidFill>
                  <a:latin typeface="Arial"/>
                  <a:ea typeface="Arial"/>
                  <a:cs typeface="Arial"/>
                  <a:sym typeface="Arial"/>
                </a:defRPr>
              </a:lvl1pPr>
            </a:lstStyle>
            <a:p>
              <a:pPr lvl="0">
                <a:defRPr sz="1800">
                  <a:solidFill>
                    <a:srgbClr val="000000"/>
                  </a:solidFill>
                </a:defRPr>
              </a:pPr>
              <a:r>
                <a:rPr sz="3600">
                  <a:solidFill>
                    <a:srgbClr val="4D4D4D"/>
                  </a:solidFill>
                </a:rPr>
                <a:t>New Data-fabrics</a:t>
              </a:r>
            </a:p>
          </p:txBody>
        </p:sp>
      </p:grpSp>
      <p:grpSp>
        <p:nvGrpSpPr>
          <p:cNvPr id="360" name="Group 360"/>
          <p:cNvGrpSpPr/>
          <p:nvPr/>
        </p:nvGrpSpPr>
        <p:grpSpPr>
          <a:xfrm>
            <a:off x="8674099" y="2302933"/>
            <a:ext cx="7222070" cy="9897532"/>
            <a:chOff x="0" y="0"/>
            <a:chExt cx="7222068" cy="9897531"/>
          </a:xfrm>
        </p:grpSpPr>
        <p:grpSp>
          <p:nvGrpSpPr>
            <p:cNvPr id="358" name="Group 358"/>
            <p:cNvGrpSpPr/>
            <p:nvPr/>
          </p:nvGrpSpPr>
          <p:grpSpPr>
            <a:xfrm>
              <a:off x="-1" y="46568"/>
              <a:ext cx="7222069" cy="9850964"/>
              <a:chOff x="0" y="-13"/>
              <a:chExt cx="7222068" cy="9850962"/>
            </a:xfrm>
          </p:grpSpPr>
          <p:grpSp>
            <p:nvGrpSpPr>
              <p:cNvPr id="351" name="Group 351"/>
              <p:cNvGrpSpPr/>
              <p:nvPr/>
            </p:nvGrpSpPr>
            <p:grpSpPr>
              <a:xfrm>
                <a:off x="681566" y="-14"/>
                <a:ext cx="2391833" cy="817036"/>
                <a:chOff x="0" y="-13"/>
                <a:chExt cx="2391832" cy="817034"/>
              </a:xfrm>
            </p:grpSpPr>
            <p:sp>
              <p:nvSpPr>
                <p:cNvPr id="349" name="Shape 349"/>
                <p:cNvSpPr/>
                <p:nvPr/>
              </p:nvSpPr>
              <p:spPr>
                <a:xfrm>
                  <a:off x="0" y="80420"/>
                  <a:ext cx="2391833" cy="736602"/>
                </a:xfrm>
                <a:prstGeom prst="roundRect">
                  <a:avLst>
                    <a:gd name="adj" fmla="val 6250"/>
                  </a:avLst>
                </a:prstGeom>
                <a:solidFill>
                  <a:srgbClr val="33928A"/>
                </a:solidFill>
                <a:ln w="12700" cap="flat">
                  <a:noFill/>
                  <a:miter lim="400000"/>
                </a:ln>
                <a:effectLst/>
              </p:spPr>
              <p:txBody>
                <a:bodyPr wrap="square" lIns="121919" tIns="121919" rIns="121919" bIns="121919" numCol="1" anchor="ctr">
                  <a:noAutofit/>
                </a:bodyPr>
                <a:lstStyle/>
                <a:p>
                  <a:pPr lvl="0" algn="l" defTabSz="914400">
                    <a:defRPr sz="4800">
                      <a:solidFill>
                        <a:srgbClr val="4D4D4D"/>
                      </a:solidFill>
                      <a:latin typeface="Arial"/>
                      <a:ea typeface="Arial"/>
                      <a:cs typeface="Arial"/>
                      <a:sym typeface="Arial"/>
                    </a:defRPr>
                  </a:pPr>
                </a:p>
              </p:txBody>
            </p:sp>
            <p:sp>
              <p:nvSpPr>
                <p:cNvPr id="350" name="Shape 350"/>
                <p:cNvSpPr/>
                <p:nvPr/>
              </p:nvSpPr>
              <p:spPr>
                <a:xfrm>
                  <a:off x="630768" y="-14"/>
                  <a:ext cx="1291166" cy="6267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defRPr b="1" sz="2600">
                      <a:solidFill>
                        <a:srgbClr val="FFFFFF"/>
                      </a:solidFill>
                      <a:latin typeface="Arial"/>
                      <a:ea typeface="Arial"/>
                      <a:cs typeface="Arial"/>
                      <a:sym typeface="Arial"/>
                    </a:defRPr>
                  </a:lvl1pPr>
                </a:lstStyle>
                <a:p>
                  <a:pPr lvl="0">
                    <a:defRPr b="0" sz="1800">
                      <a:solidFill>
                        <a:srgbClr val="000000"/>
                      </a:solidFill>
                    </a:defRPr>
                  </a:pPr>
                  <a:r>
                    <a:rPr b="1" sz="2600">
                      <a:solidFill>
                        <a:srgbClr val="FFFFFF"/>
                      </a:solidFill>
                    </a:rPr>
                    <a:t>2nd</a:t>
                  </a:r>
                </a:p>
              </p:txBody>
            </p:sp>
          </p:grpSp>
          <p:grpSp>
            <p:nvGrpSpPr>
              <p:cNvPr id="357" name="Group 357"/>
              <p:cNvGrpSpPr/>
              <p:nvPr/>
            </p:nvGrpSpPr>
            <p:grpSpPr>
              <a:xfrm>
                <a:off x="-1" y="575717"/>
                <a:ext cx="7222069" cy="9275233"/>
                <a:chOff x="0" y="0"/>
                <a:chExt cx="7222068" cy="9275231"/>
              </a:xfrm>
            </p:grpSpPr>
            <p:sp>
              <p:nvSpPr>
                <p:cNvPr id="352" name="Shape 352"/>
                <p:cNvSpPr/>
                <p:nvPr/>
              </p:nvSpPr>
              <p:spPr>
                <a:xfrm flipH="1" rot="16200000">
                  <a:off x="-1026583" y="1026582"/>
                  <a:ext cx="9275233" cy="7222068"/>
                </a:xfrm>
                <a:prstGeom prst="roundRect">
                  <a:avLst>
                    <a:gd name="adj" fmla="val 1311"/>
                  </a:avLst>
                </a:prstGeom>
                <a:gradFill flip="none" rotWithShape="1">
                  <a:gsLst>
                    <a:gs pos="0">
                      <a:srgbClr val="AFDCE5"/>
                    </a:gs>
                    <a:gs pos="26000">
                      <a:srgbClr val="AFDCE5"/>
                    </a:gs>
                    <a:gs pos="100000">
                      <a:srgbClr val="FFFFFF"/>
                    </a:gs>
                  </a:gsLst>
                  <a:lin ang="0" scaled="0"/>
                </a:gradFill>
                <a:ln w="25400" cap="flat">
                  <a:solidFill>
                    <a:srgbClr val="33928A"/>
                  </a:solidFill>
                  <a:prstDash val="solid"/>
                  <a:round/>
                </a:ln>
                <a:effectLst/>
              </p:spPr>
              <p:txBody>
                <a:bodyPr wrap="square" lIns="121919" tIns="121919" rIns="121919" bIns="121919" numCol="1" anchor="ctr">
                  <a:noAutofit/>
                </a:bodyPr>
                <a:lstStyle/>
                <a:p>
                  <a:pPr lvl="0" algn="l" defTabSz="914400">
                    <a:defRPr sz="4800">
                      <a:solidFill>
                        <a:srgbClr val="4D4D4D"/>
                      </a:solidFill>
                      <a:latin typeface="Arial"/>
                      <a:ea typeface="Arial"/>
                      <a:cs typeface="Arial"/>
                      <a:sym typeface="Arial"/>
                    </a:defRPr>
                  </a:pPr>
                </a:p>
              </p:txBody>
            </p:sp>
            <p:sp>
              <p:nvSpPr>
                <p:cNvPr id="353" name="Shape 353"/>
                <p:cNvSpPr/>
                <p:nvPr/>
              </p:nvSpPr>
              <p:spPr>
                <a:xfrm>
                  <a:off x="406400" y="71968"/>
                  <a:ext cx="4042830" cy="12203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algn="l" defTabSz="914400">
                    <a:defRPr sz="1800"/>
                  </a:pPr>
                  <a:r>
                    <a:rPr b="1" cap="small" sz="3400">
                      <a:solidFill>
                        <a:srgbClr val="008881"/>
                      </a:solidFill>
                      <a:latin typeface="Arial"/>
                      <a:ea typeface="Arial"/>
                      <a:cs typeface="Arial"/>
                      <a:sym typeface="Arial"/>
                    </a:rPr>
                    <a:t>Client-Server</a:t>
                  </a:r>
                  <a:endParaRPr b="1" cap="small" sz="3400">
                    <a:solidFill>
                      <a:srgbClr val="008881"/>
                    </a:solidFill>
                    <a:latin typeface="Arial"/>
                    <a:ea typeface="Arial"/>
                    <a:cs typeface="Arial"/>
                    <a:sym typeface="Arial"/>
                  </a:endParaRPr>
                </a:p>
                <a:p>
                  <a:pPr lvl="0" algn="l" defTabSz="914400">
                    <a:defRPr sz="1800"/>
                  </a:pPr>
                  <a:r>
                    <a:rPr b="1" cap="small" sz="3400">
                      <a:solidFill>
                        <a:srgbClr val="008881"/>
                      </a:solidFill>
                      <a:latin typeface="Arial"/>
                      <a:ea typeface="Arial"/>
                      <a:cs typeface="Arial"/>
                      <a:sym typeface="Arial"/>
                    </a:rPr>
                    <a:t>&amp; Web</a:t>
                  </a:r>
                </a:p>
              </p:txBody>
            </p:sp>
            <p:sp>
              <p:nvSpPr>
                <p:cNvPr id="354" name="Shape 354"/>
                <p:cNvSpPr/>
                <p:nvPr/>
              </p:nvSpPr>
              <p:spPr>
                <a:xfrm>
                  <a:off x="266774" y="2548639"/>
                  <a:ext cx="6728505" cy="205519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algn="l" defTabSz="914400">
                    <a:defRPr sz="1800"/>
                  </a:pPr>
                  <a:r>
                    <a:rPr sz="4200">
                      <a:solidFill>
                        <a:srgbClr val="595959"/>
                      </a:solidFill>
                      <a:latin typeface="Arial"/>
                      <a:ea typeface="Arial"/>
                      <a:cs typeface="Arial"/>
                      <a:sym typeface="Arial"/>
                    </a:rPr>
                    <a:t>Automation of </a:t>
                  </a:r>
                  <a:br>
                    <a:rPr sz="4200">
                      <a:solidFill>
                        <a:srgbClr val="595959"/>
                      </a:solidFill>
                      <a:latin typeface="Arial"/>
                      <a:ea typeface="Arial"/>
                      <a:cs typeface="Arial"/>
                      <a:sym typeface="Arial"/>
                    </a:rPr>
                  </a:br>
                  <a:r>
                    <a:rPr sz="4200">
                      <a:solidFill>
                        <a:srgbClr val="595959"/>
                      </a:solidFill>
                      <a:latin typeface="Arial"/>
                      <a:ea typeface="Arial"/>
                      <a:cs typeface="Arial"/>
                      <a:sym typeface="Arial"/>
                    </a:rPr>
                    <a:t>most paper processes: </a:t>
                  </a:r>
                  <a:br>
                    <a:rPr sz="4200">
                      <a:solidFill>
                        <a:srgbClr val="595959"/>
                      </a:solidFill>
                      <a:latin typeface="Arial"/>
                      <a:ea typeface="Arial"/>
                      <a:cs typeface="Arial"/>
                      <a:sym typeface="Arial"/>
                    </a:rPr>
                  </a:br>
                  <a:r>
                    <a:rPr sz="4200">
                      <a:solidFill>
                        <a:srgbClr val="595959"/>
                      </a:solidFill>
                      <a:latin typeface="Arial"/>
                      <a:ea typeface="Arial"/>
                      <a:cs typeface="Arial"/>
                      <a:sym typeface="Arial"/>
                    </a:rPr>
                    <a:t>ERP, CRM, Email, …</a:t>
                  </a:r>
                </a:p>
              </p:txBody>
            </p:sp>
            <p:sp>
              <p:nvSpPr>
                <p:cNvPr id="355" name="Shape 355"/>
                <p:cNvSpPr/>
                <p:nvPr/>
              </p:nvSpPr>
              <p:spPr>
                <a:xfrm>
                  <a:off x="555539" y="6010623"/>
                  <a:ext cx="3296908" cy="12956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defTabSz="914400">
                    <a:defRPr sz="1800"/>
                  </a:pPr>
                  <a:r>
                    <a:rPr sz="3600">
                      <a:solidFill>
                        <a:srgbClr val="4D4D4D"/>
                      </a:solidFill>
                      <a:latin typeface="Arial"/>
                      <a:ea typeface="Arial"/>
                      <a:cs typeface="Arial"/>
                      <a:sym typeface="Arial"/>
                    </a:rPr>
                    <a:t>Relational </a:t>
                  </a:r>
                  <a:br>
                    <a:rPr sz="3600">
                      <a:solidFill>
                        <a:srgbClr val="4D4D4D"/>
                      </a:solidFill>
                      <a:latin typeface="Arial"/>
                      <a:ea typeface="Arial"/>
                      <a:cs typeface="Arial"/>
                      <a:sym typeface="Arial"/>
                    </a:rPr>
                  </a:br>
                  <a:r>
                    <a:rPr sz="3600">
                      <a:solidFill>
                        <a:srgbClr val="4D4D4D"/>
                      </a:solidFill>
                      <a:latin typeface="Arial"/>
                      <a:ea typeface="Arial"/>
                      <a:cs typeface="Arial"/>
                      <a:sym typeface="Arial"/>
                    </a:rPr>
                    <a:t>Databases</a:t>
                  </a:r>
                </a:p>
              </p:txBody>
            </p:sp>
            <p:sp>
              <p:nvSpPr>
                <p:cNvPr id="356" name="Shape 356"/>
                <p:cNvSpPr/>
                <p:nvPr/>
              </p:nvSpPr>
              <p:spPr>
                <a:xfrm>
                  <a:off x="579218" y="7921435"/>
                  <a:ext cx="3297196" cy="7622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defTabSz="914400">
                    <a:defRPr sz="1800"/>
                  </a:pPr>
                  <a:r>
                    <a:rPr sz="3600">
                      <a:solidFill>
                        <a:srgbClr val="4D4D4D"/>
                      </a:solidFill>
                      <a:latin typeface="Arial"/>
                      <a:ea typeface="Arial"/>
                      <a:cs typeface="Arial"/>
                      <a:sym typeface="Arial"/>
                    </a:rPr>
                    <a:t>Mini</a:t>
                  </a:r>
                  <a:r>
                    <a:rPr sz="3600">
                      <a:solidFill>
                        <a:srgbClr val="4D4D4D"/>
                      </a:solidFill>
                      <a:latin typeface="Arial"/>
                      <a:ea typeface="Arial"/>
                      <a:cs typeface="Arial"/>
                      <a:sym typeface="Arial"/>
                    </a:rPr>
                    <a:t>’</a:t>
                  </a:r>
                  <a:r>
                    <a:rPr sz="3600">
                      <a:solidFill>
                        <a:srgbClr val="4D4D4D"/>
                      </a:solidFill>
                      <a:latin typeface="Arial"/>
                      <a:ea typeface="Arial"/>
                      <a:cs typeface="Arial"/>
                      <a:sym typeface="Arial"/>
                    </a:rPr>
                    <a:t>s &amp; PC</a:t>
                  </a:r>
                  <a:r>
                    <a:rPr sz="3600">
                      <a:solidFill>
                        <a:srgbClr val="4D4D4D"/>
                      </a:solidFill>
                      <a:latin typeface="Arial"/>
                      <a:ea typeface="Arial"/>
                      <a:cs typeface="Arial"/>
                      <a:sym typeface="Arial"/>
                    </a:rPr>
                    <a:t>’</a:t>
                  </a:r>
                  <a:r>
                    <a:rPr sz="3600">
                      <a:solidFill>
                        <a:srgbClr val="4D4D4D"/>
                      </a:solidFill>
                      <a:latin typeface="Arial"/>
                      <a:ea typeface="Arial"/>
                      <a:cs typeface="Arial"/>
                      <a:sym typeface="Arial"/>
                    </a:rPr>
                    <a:t>s</a:t>
                  </a:r>
                </a:p>
              </p:txBody>
            </p:sp>
          </p:grpSp>
        </p:grpSp>
        <p:pic>
          <p:nvPicPr>
            <p:cNvPr id="359" name="image10.png"/>
            <p:cNvPicPr/>
            <p:nvPr/>
          </p:nvPicPr>
          <p:blipFill>
            <a:blip r:embed="rId4">
              <a:extLst/>
            </a:blip>
            <a:stretch>
              <a:fillRect/>
            </a:stretch>
          </p:blipFill>
          <p:spPr>
            <a:xfrm>
              <a:off x="5175884" y="0"/>
              <a:ext cx="1764319" cy="3080989"/>
            </a:xfrm>
            <a:prstGeom prst="rect">
              <a:avLst/>
            </a:prstGeom>
            <a:ln w="12700" cap="flat">
              <a:noFill/>
              <a:miter lim="400000"/>
            </a:ln>
            <a:effectLst/>
          </p:spPr>
        </p:pic>
      </p:grpSp>
      <p:sp>
        <p:nvSpPr>
          <p:cNvPr id="361" name="Shape 361"/>
          <p:cNvSpPr/>
          <p:nvPr/>
        </p:nvSpPr>
        <p:spPr>
          <a:xfrm>
            <a:off x="948266" y="8657168"/>
            <a:ext cx="22893868" cy="4233"/>
          </a:xfrm>
          <a:prstGeom prst="line">
            <a:avLst/>
          </a:prstGeom>
          <a:ln w="101600">
            <a:solidFill>
              <a:srgbClr val="FFFFFF"/>
            </a:solidFill>
            <a:round/>
          </a:ln>
        </p:spPr>
        <p:txBody>
          <a:bodyPr lIns="121919" tIns="121919" rIns="121919" bIns="121919"/>
          <a:lstStyle/>
          <a:p>
            <a:pPr lvl="0" algn="l" defTabSz="457200">
              <a:defRPr sz="3200">
                <a:latin typeface="Helvetica"/>
                <a:ea typeface="Helvetica"/>
                <a:cs typeface="Helvetica"/>
                <a:sym typeface="Helvetica"/>
              </a:defRPr>
            </a:pPr>
          </a:p>
        </p:txBody>
      </p:sp>
      <p:grpSp>
        <p:nvGrpSpPr>
          <p:cNvPr id="364" name="Group 364"/>
          <p:cNvGrpSpPr/>
          <p:nvPr/>
        </p:nvGrpSpPr>
        <p:grpSpPr>
          <a:xfrm>
            <a:off x="12796204" y="4517597"/>
            <a:ext cx="7739621" cy="5238964"/>
            <a:chOff x="0" y="0"/>
            <a:chExt cx="7739619" cy="5238963"/>
          </a:xfrm>
        </p:grpSpPr>
        <p:sp>
          <p:nvSpPr>
            <p:cNvPr id="362" name="Shape 362"/>
            <p:cNvSpPr/>
            <p:nvPr/>
          </p:nvSpPr>
          <p:spPr>
            <a:xfrm>
              <a:off x="0" y="0"/>
              <a:ext cx="7739620" cy="5238964"/>
            </a:xfrm>
            <a:prstGeom prst="rightArrow">
              <a:avLst>
                <a:gd name="adj1" fmla="val 50000"/>
                <a:gd name="adj2" fmla="val 18750"/>
              </a:avLst>
            </a:prstGeom>
            <a:solidFill>
              <a:srgbClr val="FFFFFF"/>
            </a:solidFill>
            <a:ln w="25400" cap="flat">
              <a:solidFill>
                <a:srgbClr val="A6A6A6"/>
              </a:solidFill>
              <a:prstDash val="solid"/>
              <a:bevel/>
              <a:tailEnd type="triangle" w="med" len="med"/>
            </a:ln>
            <a:effectLst>
              <a:outerShdw sx="100000" sy="100000" kx="0" ky="0" algn="b" rotWithShape="0" blurRad="127000" dist="101600" dir="2700000">
                <a:srgbClr val="000000">
                  <a:alpha val="35000"/>
                </a:srgbClr>
              </a:outerShdw>
            </a:effectLst>
          </p:spPr>
          <p:txBody>
            <a:bodyPr wrap="square" lIns="121919" tIns="121919" rIns="121919" bIns="121919" numCol="1" anchor="ctr">
              <a:noAutofit/>
            </a:bodyPr>
            <a:lstStyle/>
            <a:p>
              <a:pPr lvl="0" defTabSz="914400">
                <a:defRPr b="1" sz="4800">
                  <a:solidFill>
                    <a:srgbClr val="005D7A"/>
                  </a:solidFill>
                  <a:latin typeface="Arial"/>
                  <a:ea typeface="Arial"/>
                  <a:cs typeface="Arial"/>
                  <a:sym typeface="Arial"/>
                </a:defRPr>
              </a:pPr>
            </a:p>
          </p:txBody>
        </p:sp>
        <p:sp>
          <p:nvSpPr>
            <p:cNvPr id="363" name="Shape 363"/>
            <p:cNvSpPr/>
            <p:nvPr/>
          </p:nvSpPr>
          <p:spPr>
            <a:xfrm>
              <a:off x="0" y="1459783"/>
              <a:ext cx="6429878" cy="23193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ctr">
              <a:spAutoFit/>
            </a:bodyPr>
            <a:lstStyle>
              <a:lvl1pPr defTabSz="914400">
                <a:defRPr b="1" sz="4800">
                  <a:solidFill>
                    <a:srgbClr val="005D7A"/>
                  </a:solidFill>
                  <a:latin typeface="Arial"/>
                  <a:ea typeface="Arial"/>
                  <a:cs typeface="Arial"/>
                  <a:sym typeface="Arial"/>
                </a:defRPr>
              </a:lvl1pPr>
            </a:lstStyle>
            <a:p>
              <a:pPr lvl="0">
                <a:defRPr b="0" sz="1800">
                  <a:solidFill>
                    <a:srgbClr val="000000"/>
                  </a:solidFill>
                </a:defRPr>
              </a:pPr>
              <a:r>
                <a:rPr b="1" sz="4800">
                  <a:solidFill>
                    <a:srgbClr val="005D7A"/>
                  </a:solidFill>
                </a:rPr>
                <a:t>$1+ Trillion of IT Spend over coming 10 years</a:t>
              </a:r>
            </a:p>
          </p:txBody>
        </p:sp>
      </p:grpSp>
      <p:sp>
        <p:nvSpPr>
          <p:cNvPr id="365" name="Shape 365"/>
          <p:cNvSpPr/>
          <p:nvPr>
            <p:ph type="title" idx="4294967295"/>
          </p:nvPr>
        </p:nvSpPr>
        <p:spPr>
          <a:xfrm>
            <a:off x="11567252" y="535433"/>
            <a:ext cx="12188502" cy="1227668"/>
          </a:xfrm>
          <a:prstGeom prst="rect">
            <a:avLst/>
          </a:prstGeom>
        </p:spPr>
        <p:txBody>
          <a:bodyPr>
            <a:normAutofit fontScale="100000" lnSpcReduction="0"/>
          </a:bodyPr>
          <a:lstStyle>
            <a:lvl1pPr algn="ctr" defTabSz="817244">
              <a:lnSpc>
                <a:spcPct val="100000"/>
              </a:lnSpc>
              <a:defRPr cap="small" sz="4950">
                <a:solidFill>
                  <a:srgbClr val="53585F"/>
                </a:solidFill>
                <a:uFillTx/>
                <a:latin typeface="+mn-lt"/>
                <a:ea typeface="+mn-ea"/>
                <a:cs typeface="+mn-cs"/>
                <a:sym typeface="Helvetica Light"/>
              </a:defRPr>
            </a:lvl1pPr>
          </a:lstStyle>
          <a:p>
            <a:pPr lvl="0">
              <a:defRPr cap="none" sz="1800">
                <a:solidFill>
                  <a:srgbClr val="000000"/>
                </a:solidFill>
              </a:defRPr>
            </a:pPr>
            <a:r>
              <a:rPr cap="small" sz="4950">
                <a:solidFill>
                  <a:srgbClr val="53585F"/>
                </a:solidFill>
              </a:rPr>
              <a:t>The Shift to the 3rd Generation Platform</a:t>
            </a:r>
          </a:p>
        </p:txBody>
      </p:sp>
    </p:spTree>
  </p:cSld>
  <p:clrMapOvr>
    <a:masterClrMapping/>
  </p:clrMapOvr>
  <p:transition spd="med"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364"/>
                                        </p:tgtEl>
                                        <p:attrNameLst>
                                          <p:attrName>style.visibility</p:attrName>
                                        </p:attrNameLst>
                                      </p:cBhvr>
                                      <p:to>
                                        <p:strVal val="visible"/>
                                      </p:to>
                                    </p:set>
                                    <p:animEffect filter="fade" transition="in">
                                      <p:cBhvr>
                                        <p:cTn id="7" dur="500"/>
                                        <p:tgtEl>
                                          <p:spTgt spid="3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4" grpId="1"/>
    </p:bldLst>
  </p:timing>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7" name="Shape 367"/>
          <p:cNvSpPr/>
          <p:nvPr/>
        </p:nvSpPr>
        <p:spPr>
          <a:xfrm>
            <a:off x="5960642" y="2869778"/>
            <a:ext cx="3980735" cy="1736500"/>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914400">
              <a:spcBef>
                <a:spcPts val="600"/>
              </a:spcBef>
              <a:defRPr sz="10600">
                <a:solidFill>
                  <a:srgbClr val="FFFFFF"/>
                </a:solidFill>
                <a:latin typeface="Arial"/>
                <a:ea typeface="Arial"/>
                <a:cs typeface="Arial"/>
                <a:sym typeface="Arial"/>
              </a:defRPr>
            </a:lvl1pPr>
          </a:lstStyle>
          <a:p>
            <a:pPr lvl="0">
              <a:defRPr sz="1800">
                <a:solidFill>
                  <a:srgbClr val="000000"/>
                </a:solidFill>
              </a:defRPr>
            </a:pPr>
            <a:r>
              <a:rPr sz="10600">
                <a:solidFill>
                  <a:srgbClr val="FFFFFF"/>
                </a:solidFill>
              </a:rPr>
              <a:t>Cloud</a:t>
            </a:r>
          </a:p>
        </p:txBody>
      </p:sp>
      <p:grpSp>
        <p:nvGrpSpPr>
          <p:cNvPr id="372" name="Group 372"/>
          <p:cNvGrpSpPr/>
          <p:nvPr/>
        </p:nvGrpSpPr>
        <p:grpSpPr>
          <a:xfrm>
            <a:off x="1422399" y="2844799"/>
            <a:ext cx="21286311" cy="5791201"/>
            <a:chOff x="0" y="0"/>
            <a:chExt cx="21286310" cy="5791200"/>
          </a:xfrm>
        </p:grpSpPr>
        <p:pic>
          <p:nvPicPr>
            <p:cNvPr id="368" name="image7.png" descr="C:\Documents and Settings\Jennifer Lockhart\My Documents\Work_Art and Graphics\Photos\Home\iStock_000008400474Medium.jpg"/>
            <p:cNvPicPr/>
            <p:nvPr/>
          </p:nvPicPr>
          <p:blipFill>
            <a:blip r:embed="rId3">
              <a:extLst/>
            </a:blip>
            <a:stretch>
              <a:fillRect/>
            </a:stretch>
          </p:blipFill>
          <p:spPr>
            <a:xfrm>
              <a:off x="0" y="0"/>
              <a:ext cx="21286311" cy="5791200"/>
            </a:xfrm>
            <a:prstGeom prst="rect">
              <a:avLst/>
            </a:prstGeom>
            <a:ln w="12700" cap="flat">
              <a:noFill/>
              <a:miter lim="400000"/>
            </a:ln>
            <a:effectLst/>
          </p:spPr>
        </p:pic>
        <p:pic>
          <p:nvPicPr>
            <p:cNvPr id="369" name="image8.png"/>
            <p:cNvPicPr/>
            <p:nvPr/>
          </p:nvPicPr>
          <p:blipFill>
            <a:blip r:embed="rId4">
              <a:extLst/>
            </a:blip>
            <a:stretch>
              <a:fillRect/>
            </a:stretch>
          </p:blipFill>
          <p:spPr>
            <a:xfrm>
              <a:off x="1502721" y="3227064"/>
              <a:ext cx="7043134" cy="856096"/>
            </a:xfrm>
            <a:prstGeom prst="rect">
              <a:avLst/>
            </a:prstGeom>
            <a:ln w="12700" cap="flat">
              <a:noFill/>
              <a:miter lim="400000"/>
            </a:ln>
            <a:effectLst/>
          </p:spPr>
        </p:pic>
        <p:pic>
          <p:nvPicPr>
            <p:cNvPr id="370" name="image9.png" descr="http://panpa.org.au/directory/wp-content/uploads/2011/03/WSJA_logo_4C_2009-small.jpg"/>
            <p:cNvPicPr/>
            <p:nvPr/>
          </p:nvPicPr>
          <p:blipFill>
            <a:blip r:embed="rId5">
              <a:extLst/>
            </a:blip>
            <a:stretch>
              <a:fillRect/>
            </a:stretch>
          </p:blipFill>
          <p:spPr>
            <a:xfrm>
              <a:off x="2862028" y="704344"/>
              <a:ext cx="15219634" cy="992045"/>
            </a:xfrm>
            <a:prstGeom prst="rect">
              <a:avLst/>
            </a:prstGeom>
            <a:ln w="12700" cap="flat">
              <a:noFill/>
              <a:miter lim="400000"/>
            </a:ln>
            <a:effectLst/>
          </p:spPr>
        </p:pic>
        <p:pic>
          <p:nvPicPr>
            <p:cNvPr id="371" name="image10.png"/>
            <p:cNvPicPr/>
            <p:nvPr/>
          </p:nvPicPr>
          <p:blipFill>
            <a:blip r:embed="rId6">
              <a:extLst/>
            </a:blip>
            <a:srcRect l="0" t="30325" r="0" b="0"/>
            <a:stretch>
              <a:fillRect/>
            </a:stretch>
          </p:blipFill>
          <p:spPr>
            <a:xfrm>
              <a:off x="876566" y="2052123"/>
              <a:ext cx="18462779" cy="1263138"/>
            </a:xfrm>
            <a:prstGeom prst="rect">
              <a:avLst/>
            </a:prstGeom>
            <a:ln w="12700" cap="flat">
              <a:noFill/>
              <a:miter lim="400000"/>
            </a:ln>
            <a:effectLst/>
          </p:spPr>
        </p:pic>
      </p:grpSp>
      <p:sp>
        <p:nvSpPr>
          <p:cNvPr id="373" name="Shape 373"/>
          <p:cNvSpPr/>
          <p:nvPr>
            <p:ph type="title" idx="4294967295"/>
          </p:nvPr>
        </p:nvSpPr>
        <p:spPr>
          <a:xfrm>
            <a:off x="15039564" y="867834"/>
            <a:ext cx="8366537" cy="1227668"/>
          </a:xfrm>
          <a:prstGeom prst="rect">
            <a:avLst/>
          </a:prstGeom>
        </p:spPr>
        <p:txBody>
          <a:bodyPr>
            <a:normAutofit fontScale="100000" lnSpcReduction="0"/>
          </a:bodyPr>
          <a:lstStyle>
            <a:lvl1pPr algn="ctr" defTabSz="825500">
              <a:lnSpc>
                <a:spcPct val="100000"/>
              </a:lnSpc>
              <a:defRPr cap="small" sz="5000">
                <a:solidFill>
                  <a:srgbClr val="53585F"/>
                </a:solidFill>
                <a:uFillTx/>
                <a:latin typeface="+mn-lt"/>
                <a:ea typeface="+mn-ea"/>
                <a:cs typeface="+mn-cs"/>
                <a:sym typeface="Helvetica Light"/>
              </a:defRPr>
            </a:lvl1pPr>
          </a:lstStyle>
          <a:p>
            <a:pPr lvl="0">
              <a:defRPr cap="none" sz="1800">
                <a:solidFill>
                  <a:srgbClr val="000000"/>
                </a:solidFill>
              </a:defRPr>
            </a:pPr>
            <a:r>
              <a:rPr cap="small" sz="5000">
                <a:solidFill>
                  <a:srgbClr val="53585F"/>
                </a:solidFill>
              </a:rPr>
              <a:t>What Do We See Happening?</a:t>
            </a:r>
          </a:p>
        </p:txBody>
      </p:sp>
      <p:sp>
        <p:nvSpPr>
          <p:cNvPr id="374" name="Shape 374"/>
          <p:cNvSpPr/>
          <p:nvPr/>
        </p:nvSpPr>
        <p:spPr>
          <a:xfrm>
            <a:off x="2535555" y="9088562"/>
            <a:ext cx="19312891" cy="1244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7500"/>
            </a:lvl1pPr>
          </a:lstStyle>
          <a:p>
            <a:pPr lvl="0">
              <a:defRPr sz="1800"/>
            </a:pPr>
            <a:r>
              <a:rPr sz="7500"/>
              <a:t>You are either building a software business…</a:t>
            </a:r>
          </a:p>
        </p:txBody>
      </p:sp>
      <p:sp>
        <p:nvSpPr>
          <p:cNvPr id="375" name="Shape 375"/>
          <p:cNvSpPr/>
          <p:nvPr/>
        </p:nvSpPr>
        <p:spPr>
          <a:xfrm>
            <a:off x="5415502" y="10747625"/>
            <a:ext cx="13552996" cy="1397001"/>
          </a:xfrm>
          <a:prstGeom prst="rect">
            <a:avLst/>
          </a:prstGeom>
          <a:ln w="12700">
            <a:miter lim="400000"/>
          </a:ln>
          <a:effectLst>
            <a:outerShdw sx="100000" sy="100000" kx="0" ky="0" algn="b" rotWithShape="0" blurRad="190500" dist="165100" dir="0">
              <a:srgbClr val="861001"/>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8500"/>
            </a:lvl1pPr>
          </a:lstStyle>
          <a:p>
            <a:pPr lvl="0">
              <a:defRPr sz="1800"/>
            </a:pPr>
            <a:r>
              <a:rPr sz="8500"/>
              <a:t>or losing to someone who is</a:t>
            </a:r>
          </a:p>
        </p:txBody>
      </p:sp>
    </p:spTree>
  </p:cSld>
  <p:clrMapOvr>
    <a:masterClrMapping/>
  </p:clrMapOvr>
  <p:transition spd="med"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9" grpId="1" fill="hold">
                                  <p:stCondLst>
                                    <p:cond delay="0"/>
                                  </p:stCondLst>
                                  <p:iterate type="el" backwards="0">
                                    <p:tmAbs val="0"/>
                                  </p:iterate>
                                  <p:childTnLst>
                                    <p:set>
                                      <p:cBhvr>
                                        <p:cTn id="6" fill="hold"/>
                                        <p:tgtEl>
                                          <p:spTgt spid="374"/>
                                        </p:tgtEl>
                                        <p:attrNameLst>
                                          <p:attrName>style.visibility</p:attrName>
                                        </p:attrNameLst>
                                      </p:cBhvr>
                                      <p:to>
                                        <p:strVal val="visible"/>
                                      </p:to>
                                    </p:set>
                                    <p:animEffect filter="dissolve" transition="in">
                                      <p:cBhvr>
                                        <p:cTn id="7" dur="1000"/>
                                        <p:tgtEl>
                                          <p:spTgt spid="374"/>
                                        </p:tgtEl>
                                      </p:cBhvr>
                                    </p:animEffect>
                                  </p:childTnLst>
                                </p:cTn>
                              </p:par>
                            </p:childTnLst>
                          </p:cTn>
                        </p:par>
                      </p:childTnLst>
                    </p:cTn>
                  </p:par>
                  <p:par>
                    <p:cTn id="8" fill="hold">
                      <p:stCondLst>
                        <p:cond delay="indefinite"/>
                      </p:stCondLst>
                      <p:childTnLst>
                        <p:par>
                          <p:cTn id="9" fill="hold">
                            <p:stCondLst>
                              <p:cond delay="0"/>
                            </p:stCondLst>
                            <p:childTnLst>
                              <p:par>
                                <p:cTn id="10" nodeType="clickEffect" presetClass="entr" presetSubtype="32" presetID="23" grpId="2" fill="hold">
                                  <p:stCondLst>
                                    <p:cond delay="0"/>
                                  </p:stCondLst>
                                  <p:iterate type="el" backwards="0">
                                    <p:tmAbs val="0"/>
                                  </p:iterate>
                                  <p:childTnLst>
                                    <p:set>
                                      <p:cBhvr>
                                        <p:cTn id="11" fill="hold"/>
                                        <p:tgtEl>
                                          <p:spTgt spid="375"/>
                                        </p:tgtEl>
                                        <p:attrNameLst>
                                          <p:attrName>style.visibility</p:attrName>
                                        </p:attrNameLst>
                                      </p:cBhvr>
                                      <p:to>
                                        <p:strVal val="visible"/>
                                      </p:to>
                                    </p:set>
                                    <p:anim calcmode="lin" valueType="num">
                                      <p:cBhvr>
                                        <p:cTn id="12" dur="2000" fill="hold"/>
                                        <p:tgtEl>
                                          <p:spTgt spid="375"/>
                                        </p:tgtEl>
                                        <p:attrNameLst>
                                          <p:attrName>ppt_w</p:attrName>
                                        </p:attrNameLst>
                                      </p:cBhvr>
                                      <p:tavLst>
                                        <p:tav tm="0">
                                          <p:val>
                                            <p:fltVal val="0"/>
                                          </p:val>
                                        </p:tav>
                                        <p:tav tm="100000">
                                          <p:val>
                                            <p:strVal val="#ppt_w"/>
                                          </p:val>
                                        </p:tav>
                                      </p:tavLst>
                                    </p:anim>
                                    <p:anim calcmode="lin" valueType="num">
                                      <p:cBhvr>
                                        <p:cTn id="13" dur="2000" fill="hold"/>
                                        <p:tgtEl>
                                          <p:spTgt spid="37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4" grpId="1"/>
      <p:bldP build="whole" bldLvl="1" animBg="1" rev="0" advAuto="0" spid="375" grpId="2"/>
    </p:bldLst>
  </p:timing>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79" name="image15.png"/>
          <p:cNvPicPr/>
          <p:nvPr/>
        </p:nvPicPr>
        <p:blipFill>
          <a:blip r:embed="rId2">
            <a:extLst/>
          </a:blip>
          <a:stretch>
            <a:fillRect/>
          </a:stretch>
        </p:blipFill>
        <p:spPr>
          <a:xfrm>
            <a:off x="2167466" y="3611034"/>
            <a:ext cx="4334934" cy="1858433"/>
          </a:xfrm>
          <a:prstGeom prst="rect">
            <a:avLst/>
          </a:prstGeom>
          <a:ln w="12700">
            <a:miter lim="400000"/>
          </a:ln>
        </p:spPr>
      </p:pic>
      <p:sp>
        <p:nvSpPr>
          <p:cNvPr id="380" name="Shape 380"/>
          <p:cNvSpPr/>
          <p:nvPr/>
        </p:nvSpPr>
        <p:spPr>
          <a:xfrm>
            <a:off x="461434" y="5482168"/>
            <a:ext cx="7700433" cy="1445590"/>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lvl="0" defTabSz="914400">
              <a:defRPr sz="1800"/>
            </a:pPr>
            <a:r>
              <a:rPr sz="4200">
                <a:solidFill>
                  <a:srgbClr val="808080"/>
                </a:solidFill>
                <a:latin typeface="Arial"/>
                <a:ea typeface="Arial"/>
                <a:cs typeface="Arial"/>
                <a:sym typeface="Arial"/>
              </a:rPr>
              <a:t>$3.5B valuation</a:t>
            </a:r>
            <a:endParaRPr sz="4200">
              <a:solidFill>
                <a:srgbClr val="808080"/>
              </a:solidFill>
              <a:latin typeface="Arial"/>
              <a:ea typeface="Arial"/>
              <a:cs typeface="Arial"/>
              <a:sym typeface="Arial"/>
            </a:endParaRPr>
          </a:p>
          <a:p>
            <a:pPr lvl="0" defTabSz="914400">
              <a:defRPr sz="1800"/>
            </a:pPr>
            <a:r>
              <a:rPr b="1" sz="4200">
                <a:solidFill>
                  <a:srgbClr val="808080"/>
                </a:solidFill>
                <a:latin typeface="Arial"/>
                <a:ea typeface="Arial"/>
                <a:cs typeface="Arial"/>
                <a:sym typeface="Arial"/>
              </a:rPr>
              <a:t>Financial Services </a:t>
            </a:r>
          </a:p>
        </p:txBody>
      </p:sp>
      <p:sp>
        <p:nvSpPr>
          <p:cNvPr id="381" name="Shape 381"/>
          <p:cNvSpPr/>
          <p:nvPr/>
        </p:nvSpPr>
        <p:spPr>
          <a:xfrm>
            <a:off x="1083732" y="10206567"/>
            <a:ext cx="6455836" cy="1295684"/>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lvl="0" defTabSz="914400">
              <a:defRPr sz="1800"/>
            </a:pPr>
            <a:r>
              <a:rPr sz="3600">
                <a:solidFill>
                  <a:srgbClr val="808080"/>
                </a:solidFill>
                <a:latin typeface="Arial"/>
                <a:ea typeface="Arial"/>
                <a:cs typeface="Arial"/>
                <a:sym typeface="Arial"/>
              </a:rPr>
              <a:t>$3.5B valuation</a:t>
            </a:r>
            <a:endParaRPr sz="3600">
              <a:solidFill>
                <a:srgbClr val="808080"/>
              </a:solidFill>
              <a:latin typeface="Arial"/>
              <a:ea typeface="Arial"/>
              <a:cs typeface="Arial"/>
              <a:sym typeface="Arial"/>
            </a:endParaRPr>
          </a:p>
          <a:p>
            <a:pPr lvl="0" defTabSz="914400">
              <a:defRPr sz="1800"/>
            </a:pPr>
            <a:r>
              <a:rPr b="1" sz="3600">
                <a:solidFill>
                  <a:srgbClr val="808080"/>
                </a:solidFill>
                <a:latin typeface="Arial"/>
                <a:ea typeface="Arial"/>
                <a:cs typeface="Arial"/>
                <a:sym typeface="Arial"/>
              </a:rPr>
              <a:t>Travel &amp; Hospitality </a:t>
            </a:r>
          </a:p>
        </p:txBody>
      </p:sp>
      <p:pic>
        <p:nvPicPr>
          <p:cNvPr id="382" name="image17.png"/>
          <p:cNvPicPr/>
          <p:nvPr/>
        </p:nvPicPr>
        <p:blipFill>
          <a:blip r:embed="rId3">
            <a:extLst/>
          </a:blip>
          <a:stretch>
            <a:fillRect/>
          </a:stretch>
        </p:blipFill>
        <p:spPr>
          <a:xfrm>
            <a:off x="10782300" y="3674533"/>
            <a:ext cx="2628900" cy="1748369"/>
          </a:xfrm>
          <a:prstGeom prst="rect">
            <a:avLst/>
          </a:prstGeom>
          <a:ln w="12700">
            <a:miter lim="400000"/>
          </a:ln>
        </p:spPr>
      </p:pic>
      <p:sp>
        <p:nvSpPr>
          <p:cNvPr id="383" name="Shape 383"/>
          <p:cNvSpPr/>
          <p:nvPr/>
        </p:nvSpPr>
        <p:spPr>
          <a:xfrm>
            <a:off x="9596967" y="5482168"/>
            <a:ext cx="4995335" cy="1445590"/>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lvl="0" defTabSz="914400">
              <a:defRPr sz="1800"/>
            </a:pPr>
            <a:r>
              <a:rPr sz="4200">
                <a:solidFill>
                  <a:srgbClr val="808080"/>
                </a:solidFill>
                <a:latin typeface="Arial"/>
                <a:ea typeface="Arial"/>
                <a:cs typeface="Arial"/>
                <a:sym typeface="Arial"/>
              </a:rPr>
              <a:t>$40B valuation </a:t>
            </a:r>
            <a:endParaRPr sz="4200">
              <a:solidFill>
                <a:srgbClr val="808080"/>
              </a:solidFill>
              <a:latin typeface="Arial"/>
              <a:ea typeface="Arial"/>
              <a:cs typeface="Arial"/>
              <a:sym typeface="Arial"/>
            </a:endParaRPr>
          </a:p>
          <a:p>
            <a:pPr lvl="0" defTabSz="914400">
              <a:defRPr sz="1800"/>
            </a:pPr>
            <a:r>
              <a:rPr b="1" sz="4200">
                <a:solidFill>
                  <a:srgbClr val="808080"/>
                </a:solidFill>
                <a:latin typeface="Arial"/>
                <a:ea typeface="Arial"/>
                <a:cs typeface="Arial"/>
                <a:sym typeface="Arial"/>
              </a:rPr>
              <a:t>Transportation</a:t>
            </a:r>
          </a:p>
        </p:txBody>
      </p:sp>
      <p:sp>
        <p:nvSpPr>
          <p:cNvPr id="384" name="Shape 384"/>
          <p:cNvSpPr/>
          <p:nvPr/>
        </p:nvSpPr>
        <p:spPr>
          <a:xfrm>
            <a:off x="8314266" y="10206567"/>
            <a:ext cx="7560735" cy="1295684"/>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lvl="0" defTabSz="914400">
              <a:defRPr sz="1800"/>
            </a:pPr>
            <a:r>
              <a:rPr sz="3600">
                <a:solidFill>
                  <a:srgbClr val="808080"/>
                </a:solidFill>
                <a:latin typeface="Arial"/>
                <a:ea typeface="Arial"/>
                <a:cs typeface="Arial"/>
                <a:sym typeface="Arial"/>
              </a:rPr>
              <a:t>$3.2B Acquisition by Google</a:t>
            </a:r>
            <a:endParaRPr sz="3600">
              <a:solidFill>
                <a:srgbClr val="808080"/>
              </a:solidFill>
              <a:latin typeface="Arial"/>
              <a:ea typeface="Arial"/>
              <a:cs typeface="Arial"/>
              <a:sym typeface="Arial"/>
            </a:endParaRPr>
          </a:p>
          <a:p>
            <a:pPr lvl="0" defTabSz="914400">
              <a:defRPr sz="1800"/>
            </a:pPr>
            <a:r>
              <a:rPr b="1" sz="3600">
                <a:solidFill>
                  <a:srgbClr val="808080"/>
                </a:solidFill>
                <a:latin typeface="Arial"/>
                <a:ea typeface="Arial"/>
                <a:cs typeface="Arial"/>
                <a:sym typeface="Arial"/>
              </a:rPr>
              <a:t>Home Automation</a:t>
            </a:r>
          </a:p>
        </p:txBody>
      </p:sp>
      <p:sp>
        <p:nvSpPr>
          <p:cNvPr id="385" name="Shape 385"/>
          <p:cNvSpPr/>
          <p:nvPr/>
        </p:nvSpPr>
        <p:spPr>
          <a:xfrm>
            <a:off x="17191567" y="5482168"/>
            <a:ext cx="5418668" cy="1445590"/>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lvl="0" defTabSz="914400">
              <a:defRPr sz="1800"/>
            </a:pPr>
            <a:r>
              <a:rPr sz="4200">
                <a:solidFill>
                  <a:srgbClr val="808080"/>
                </a:solidFill>
                <a:latin typeface="Arial"/>
                <a:ea typeface="Arial"/>
                <a:cs typeface="Arial"/>
                <a:sym typeface="Arial"/>
              </a:rPr>
              <a:t>$26B valuation </a:t>
            </a:r>
            <a:endParaRPr sz="4200">
              <a:solidFill>
                <a:srgbClr val="808080"/>
              </a:solidFill>
              <a:latin typeface="Arial"/>
              <a:ea typeface="Arial"/>
              <a:cs typeface="Arial"/>
              <a:sym typeface="Arial"/>
            </a:endParaRPr>
          </a:p>
          <a:p>
            <a:pPr lvl="0" defTabSz="914400">
              <a:defRPr sz="1800"/>
            </a:pPr>
            <a:r>
              <a:rPr b="1" sz="4200">
                <a:solidFill>
                  <a:srgbClr val="808080"/>
                </a:solidFill>
                <a:latin typeface="Arial"/>
                <a:ea typeface="Arial"/>
                <a:cs typeface="Arial"/>
                <a:sym typeface="Arial"/>
              </a:rPr>
              <a:t>Entertainment </a:t>
            </a:r>
          </a:p>
        </p:txBody>
      </p:sp>
      <p:pic>
        <p:nvPicPr>
          <p:cNvPr id="386" name="image18.png" descr="Netflix.png"/>
          <p:cNvPicPr/>
          <p:nvPr/>
        </p:nvPicPr>
        <p:blipFill>
          <a:blip r:embed="rId4">
            <a:extLst/>
          </a:blip>
          <a:stretch>
            <a:fillRect/>
          </a:stretch>
        </p:blipFill>
        <p:spPr>
          <a:xfrm>
            <a:off x="18419235" y="4246034"/>
            <a:ext cx="2899833" cy="880534"/>
          </a:xfrm>
          <a:prstGeom prst="rect">
            <a:avLst/>
          </a:prstGeom>
          <a:ln w="12700">
            <a:miter lim="400000"/>
          </a:ln>
        </p:spPr>
      </p:pic>
      <p:pic>
        <p:nvPicPr>
          <p:cNvPr id="387" name="image19.png"/>
          <p:cNvPicPr/>
          <p:nvPr/>
        </p:nvPicPr>
        <p:blipFill>
          <a:blip r:embed="rId5">
            <a:extLst/>
          </a:blip>
          <a:stretch>
            <a:fillRect/>
          </a:stretch>
        </p:blipFill>
        <p:spPr>
          <a:xfrm>
            <a:off x="9965266" y="7361768"/>
            <a:ext cx="4034370" cy="2696633"/>
          </a:xfrm>
          <a:prstGeom prst="rect">
            <a:avLst/>
          </a:prstGeom>
          <a:ln w="12700">
            <a:miter lim="400000"/>
          </a:ln>
        </p:spPr>
      </p:pic>
      <p:sp>
        <p:nvSpPr>
          <p:cNvPr id="388" name="Shape 388"/>
          <p:cNvSpPr/>
          <p:nvPr>
            <p:ph type="title" idx="4294967295"/>
          </p:nvPr>
        </p:nvSpPr>
        <p:spPr>
          <a:xfrm>
            <a:off x="13995989" y="630405"/>
            <a:ext cx="9671285" cy="1227667"/>
          </a:xfrm>
          <a:prstGeom prst="rect">
            <a:avLst/>
          </a:prstGeom>
        </p:spPr>
        <p:txBody>
          <a:bodyPr>
            <a:normAutofit fontScale="100000" lnSpcReduction="0"/>
          </a:bodyPr>
          <a:lstStyle>
            <a:lvl1pPr algn="ctr" defTabSz="825500">
              <a:lnSpc>
                <a:spcPct val="100000"/>
              </a:lnSpc>
              <a:defRPr cap="small" sz="5000">
                <a:solidFill>
                  <a:srgbClr val="53585F"/>
                </a:solidFill>
                <a:uFillTx/>
                <a:latin typeface="+mn-lt"/>
                <a:ea typeface="+mn-ea"/>
                <a:cs typeface="+mn-cs"/>
                <a:sym typeface="Helvetica Light"/>
              </a:defRPr>
            </a:lvl1pPr>
          </a:lstStyle>
          <a:p>
            <a:pPr lvl="0">
              <a:defRPr cap="none" sz="1800">
                <a:solidFill>
                  <a:srgbClr val="000000"/>
                </a:solidFill>
              </a:defRPr>
            </a:pPr>
            <a:r>
              <a:rPr cap="small" sz="5000">
                <a:solidFill>
                  <a:srgbClr val="53585F"/>
                </a:solidFill>
              </a:rPr>
              <a:t>Software is Changing Industries </a:t>
            </a:r>
          </a:p>
        </p:txBody>
      </p:sp>
      <p:sp>
        <p:nvSpPr>
          <p:cNvPr id="389" name="Shape 389"/>
          <p:cNvSpPr/>
          <p:nvPr/>
        </p:nvSpPr>
        <p:spPr>
          <a:xfrm>
            <a:off x="17098433" y="10248900"/>
            <a:ext cx="5727700" cy="13360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lvl="0" defTabSz="914400">
              <a:defRPr sz="1800"/>
            </a:pPr>
            <a:r>
              <a:rPr sz="3600">
                <a:solidFill>
                  <a:srgbClr val="7F7F7F"/>
                </a:solidFill>
                <a:latin typeface="Helvetica"/>
                <a:ea typeface="Helvetica"/>
                <a:cs typeface="Helvetica"/>
                <a:sym typeface="Helvetica"/>
              </a:rPr>
              <a:t>$26B valuation </a:t>
            </a:r>
            <a:endParaRPr sz="3600">
              <a:solidFill>
                <a:srgbClr val="7F7F7F"/>
              </a:solidFill>
              <a:latin typeface="Helvetica"/>
              <a:ea typeface="Helvetica"/>
              <a:cs typeface="Helvetica"/>
              <a:sym typeface="Helvetica"/>
            </a:endParaRPr>
          </a:p>
          <a:p>
            <a:pPr lvl="0" defTabSz="914400">
              <a:defRPr sz="1800"/>
            </a:pPr>
            <a:r>
              <a:rPr b="1" sz="3600">
                <a:solidFill>
                  <a:srgbClr val="7F7F7F"/>
                </a:solidFill>
                <a:latin typeface="Helvetica"/>
                <a:ea typeface="Helvetica"/>
                <a:cs typeface="Helvetica"/>
                <a:sym typeface="Helvetica"/>
              </a:rPr>
              <a:t>Automotive</a:t>
            </a:r>
          </a:p>
        </p:txBody>
      </p:sp>
      <p:pic>
        <p:nvPicPr>
          <p:cNvPr id="390" name="pasted-image.pdf"/>
          <p:cNvPicPr/>
          <p:nvPr/>
        </p:nvPicPr>
        <p:blipFill>
          <a:blip r:embed="rId6">
            <a:extLst/>
          </a:blip>
          <a:stretch>
            <a:fillRect/>
          </a:stretch>
        </p:blipFill>
        <p:spPr>
          <a:xfrm>
            <a:off x="19127607" y="8056357"/>
            <a:ext cx="1533526" cy="1771041"/>
          </a:xfrm>
          <a:prstGeom prst="rect">
            <a:avLst/>
          </a:prstGeom>
          <a:ln w="12700">
            <a:miter lim="400000"/>
          </a:ln>
        </p:spPr>
      </p:pic>
      <p:pic>
        <p:nvPicPr>
          <p:cNvPr id="391" name="pasted-image.png"/>
          <p:cNvPicPr/>
          <p:nvPr/>
        </p:nvPicPr>
        <p:blipFill>
          <a:blip r:embed="rId7">
            <a:extLst/>
          </a:blip>
          <a:stretch>
            <a:fillRect/>
          </a:stretch>
        </p:blipFill>
        <p:spPr>
          <a:xfrm>
            <a:off x="2203747" y="8381322"/>
            <a:ext cx="4501357" cy="1397001"/>
          </a:xfrm>
          <a:prstGeom prst="rect">
            <a:avLst/>
          </a:prstGeom>
          <a:ln w="12700">
            <a:miter lim="400000"/>
          </a:ln>
        </p:spPr>
      </p:pic>
    </p:spTree>
  </p:cSld>
  <p:clrMapOvr>
    <a:masterClrMapping/>
  </p:clrMapOvr>
  <p:transition spd="slow" advClick="1">
    <p:dissolve/>
  </p:transition>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93" name="image5.png"/>
          <p:cNvPicPr/>
          <p:nvPr/>
        </p:nvPicPr>
        <p:blipFill>
          <a:blip r:embed="rId3">
            <a:extLst/>
          </a:blip>
          <a:srcRect l="0" t="0" r="32450" b="33983"/>
          <a:stretch>
            <a:fillRect/>
          </a:stretch>
        </p:blipFill>
        <p:spPr>
          <a:xfrm flipH="1">
            <a:off x="13690702" y="-1"/>
            <a:ext cx="12646477" cy="12347823"/>
          </a:xfrm>
          <a:prstGeom prst="rect">
            <a:avLst/>
          </a:prstGeom>
          <a:ln w="12700">
            <a:miter lim="400000"/>
          </a:ln>
        </p:spPr>
      </p:pic>
      <p:sp>
        <p:nvSpPr>
          <p:cNvPr id="394" name="Shape 394"/>
          <p:cNvSpPr/>
          <p:nvPr/>
        </p:nvSpPr>
        <p:spPr>
          <a:xfrm>
            <a:off x="17691424" y="2219234"/>
            <a:ext cx="3644539" cy="364454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685D">
              <a:alpha val="35000"/>
            </a:srgbClr>
          </a:solidFill>
          <a:ln w="25400">
            <a:solidFill>
              <a:srgbClr val="FFFFFF"/>
            </a:solidFill>
          </a:ln>
          <a:effectLst>
            <a:outerShdw sx="100000" sy="100000" kx="0" ky="0" algn="b" rotWithShape="0" blurRad="469900" dist="0" dir="2700000">
              <a:srgbClr val="000000">
                <a:alpha val="43000"/>
              </a:srgbClr>
            </a:outerShdw>
          </a:effectLst>
        </p:spPr>
        <p:txBody>
          <a:bodyPr lIns="121919" tIns="121919" rIns="121919" bIns="121919" anchor="ctr"/>
          <a:lstStyle/>
          <a:p>
            <a:pPr lvl="0" defTabSz="914400">
              <a:defRPr b="1" sz="5200">
                <a:solidFill>
                  <a:srgbClr val="FFFFFF"/>
                </a:solidFill>
                <a:effectLst>
                  <a:outerShdw sx="100000" sy="100000" kx="0" ky="0" algn="b" rotWithShape="0" blurRad="50800" dist="38100" dir="2700000">
                    <a:srgbClr val="000000">
                      <a:alpha val="43000"/>
                    </a:srgbClr>
                  </a:outerShdw>
                </a:effectLst>
                <a:latin typeface="Arial"/>
                <a:ea typeface="Arial"/>
                <a:cs typeface="Arial"/>
                <a:sym typeface="Arial"/>
              </a:defRPr>
            </a:pPr>
          </a:p>
        </p:txBody>
      </p:sp>
      <p:sp>
        <p:nvSpPr>
          <p:cNvPr id="395" name="Shape 395"/>
          <p:cNvSpPr/>
          <p:nvPr/>
        </p:nvSpPr>
        <p:spPr>
          <a:xfrm>
            <a:off x="13660755" y="-1"/>
            <a:ext cx="7630228" cy="12351143"/>
          </a:xfrm>
          <a:prstGeom prst="rect">
            <a:avLst/>
          </a:prstGeom>
          <a:gradFill>
            <a:gsLst>
              <a:gs pos="0">
                <a:srgbClr val="FFFFFF"/>
              </a:gs>
              <a:gs pos="100000">
                <a:srgbClr val="FFFFFF">
                  <a:alpha val="0"/>
                </a:srgbClr>
              </a:gs>
            </a:gsLst>
          </a:gradFill>
          <a:ln w="12700">
            <a:miter lim="400000"/>
          </a:ln>
        </p:spPr>
        <p:txBody>
          <a:bodyPr lIns="121919" tIns="121919" rIns="121919" bIns="121919" anchor="ctr"/>
          <a:lstStyle/>
          <a:p>
            <a:pPr lvl="0" defTabSz="914400">
              <a:defRPr sz="4800">
                <a:solidFill>
                  <a:srgbClr val="FFFFFF"/>
                </a:solidFill>
                <a:latin typeface="Arial"/>
                <a:ea typeface="Arial"/>
                <a:cs typeface="Arial"/>
                <a:sym typeface="Arial"/>
              </a:defRPr>
            </a:pPr>
          </a:p>
        </p:txBody>
      </p:sp>
      <p:grpSp>
        <p:nvGrpSpPr>
          <p:cNvPr id="399" name="Group 399"/>
          <p:cNvGrpSpPr/>
          <p:nvPr/>
        </p:nvGrpSpPr>
        <p:grpSpPr>
          <a:xfrm>
            <a:off x="17571880" y="3313295"/>
            <a:ext cx="5525146" cy="4284129"/>
            <a:chOff x="0" y="0"/>
            <a:chExt cx="5525144" cy="4284128"/>
          </a:xfrm>
        </p:grpSpPr>
        <p:sp>
          <p:nvSpPr>
            <p:cNvPr id="396" name="Shape 396"/>
            <p:cNvSpPr/>
            <p:nvPr/>
          </p:nvSpPr>
          <p:spPr>
            <a:xfrm>
              <a:off x="2008834" y="790981"/>
              <a:ext cx="3470913" cy="3493148"/>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685D">
                <a:alpha val="35000"/>
              </a:srgbClr>
            </a:solidFill>
            <a:ln w="25400" cap="flat">
              <a:solidFill>
                <a:srgbClr val="FFFFFF"/>
              </a:solidFill>
              <a:prstDash val="solid"/>
              <a:bevel/>
            </a:ln>
            <a:effectLst>
              <a:outerShdw sx="100000" sy="100000" kx="0" ky="0" algn="b" rotWithShape="0" blurRad="469900" dist="0" dir="2700000">
                <a:srgbClr val="000000">
                  <a:alpha val="43000"/>
                </a:srgbClr>
              </a:outerShdw>
            </a:effectLst>
          </p:spPr>
          <p:txBody>
            <a:bodyPr wrap="square" lIns="121919" tIns="121919" rIns="121919" bIns="121919" numCol="1" anchor="ctr">
              <a:noAutofit/>
            </a:bodyPr>
            <a:lstStyle/>
            <a:p>
              <a:pPr lvl="0" defTabSz="914400">
                <a:defRPr b="1" sz="4800">
                  <a:solidFill>
                    <a:srgbClr val="FFFFFF"/>
                  </a:solidFill>
                  <a:latin typeface="Arial"/>
                  <a:ea typeface="Arial"/>
                  <a:cs typeface="Arial"/>
                  <a:sym typeface="Arial"/>
                </a:defRPr>
              </a:pPr>
            </a:p>
          </p:txBody>
        </p:sp>
        <p:sp>
          <p:nvSpPr>
            <p:cNvPr id="397" name="Shape 397"/>
            <p:cNvSpPr/>
            <p:nvPr/>
          </p:nvSpPr>
          <p:spPr>
            <a:xfrm>
              <a:off x="2032000" y="2017352"/>
              <a:ext cx="3493145" cy="9842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spcBef>
                  <a:spcPts val="600"/>
                </a:spcBef>
                <a:defRPr b="1" sz="5200">
                  <a:solidFill>
                    <a:srgbClr val="FFFFFF"/>
                  </a:solidFill>
                  <a:effectLst>
                    <a:outerShdw sx="100000" sy="100000" kx="0" ky="0" algn="b" rotWithShape="0" blurRad="50800" dist="38100" dir="2700000">
                      <a:srgbClr val="000000">
                        <a:alpha val="43000"/>
                      </a:srgbClr>
                    </a:outerShdw>
                  </a:effectLst>
                  <a:latin typeface="Arial"/>
                  <a:ea typeface="Arial"/>
                  <a:cs typeface="Arial"/>
                  <a:sym typeface="Arial"/>
                </a:defRPr>
              </a:lvl1pPr>
            </a:lstStyle>
            <a:p>
              <a:pPr lvl="0">
                <a:defRPr b="0" sz="1800">
                  <a:solidFill>
                    <a:srgbClr val="000000"/>
                  </a:solidFill>
                  <a:effectLst/>
                </a:defRPr>
              </a:pPr>
              <a:r>
                <a:rPr b="1" sz="5200">
                  <a:solidFill>
                    <a:srgbClr val="FFFFFF"/>
                  </a:solidFill>
                  <a:effectLst>
                    <a:outerShdw sx="100000" sy="100000" kx="0" ky="0" algn="b" rotWithShape="0" blurRad="50800" dist="38100" dir="2700000">
                      <a:srgbClr val="000000">
                        <a:alpha val="43000"/>
                      </a:srgbClr>
                    </a:outerShdw>
                  </a:effectLst>
                </a:rPr>
                <a:t>Social</a:t>
              </a:r>
            </a:p>
          </p:txBody>
        </p:sp>
        <p:sp>
          <p:nvSpPr>
            <p:cNvPr id="398" name="Shape 398"/>
            <p:cNvSpPr/>
            <p:nvPr/>
          </p:nvSpPr>
          <p:spPr>
            <a:xfrm>
              <a:off x="0" y="-1"/>
              <a:ext cx="3493145" cy="9842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defRPr b="1" sz="5200">
                  <a:solidFill>
                    <a:srgbClr val="FFFFFF"/>
                  </a:solidFill>
                  <a:effectLst>
                    <a:outerShdw sx="100000" sy="100000" kx="0" ky="0" algn="b" rotWithShape="0" blurRad="50800" dist="38100" dir="2700000">
                      <a:srgbClr val="000000">
                        <a:alpha val="43000"/>
                      </a:srgbClr>
                    </a:outerShdw>
                  </a:effectLst>
                  <a:latin typeface="Arial"/>
                  <a:ea typeface="Arial"/>
                  <a:cs typeface="Arial"/>
                  <a:sym typeface="Arial"/>
                </a:defRPr>
              </a:lvl1pPr>
            </a:lstStyle>
            <a:p>
              <a:pPr lvl="0">
                <a:defRPr b="0" sz="1800">
                  <a:solidFill>
                    <a:srgbClr val="000000"/>
                  </a:solidFill>
                  <a:effectLst/>
                </a:defRPr>
              </a:pPr>
              <a:r>
                <a:rPr b="1" sz="5200">
                  <a:solidFill>
                    <a:srgbClr val="FFFFFF"/>
                  </a:solidFill>
                  <a:effectLst>
                    <a:outerShdw sx="100000" sy="100000" kx="0" ky="0" algn="b" rotWithShape="0" blurRad="50800" dist="38100" dir="2700000">
                      <a:srgbClr val="000000">
                        <a:alpha val="43000"/>
                      </a:srgbClr>
                    </a:outerShdw>
                  </a:effectLst>
                </a:rPr>
                <a:t>Cloud</a:t>
              </a:r>
            </a:p>
          </p:txBody>
        </p:sp>
      </p:grpSp>
      <p:grpSp>
        <p:nvGrpSpPr>
          <p:cNvPr id="402" name="Group 402"/>
          <p:cNvGrpSpPr/>
          <p:nvPr/>
        </p:nvGrpSpPr>
        <p:grpSpPr>
          <a:xfrm>
            <a:off x="17915428" y="6136277"/>
            <a:ext cx="3516311" cy="3493142"/>
            <a:chOff x="0" y="0"/>
            <a:chExt cx="3516309" cy="3493141"/>
          </a:xfrm>
        </p:grpSpPr>
        <p:sp>
          <p:nvSpPr>
            <p:cNvPr id="400" name="Shape 400"/>
            <p:cNvSpPr/>
            <p:nvPr/>
          </p:nvSpPr>
          <p:spPr>
            <a:xfrm>
              <a:off x="-1" y="0"/>
              <a:ext cx="3470914" cy="3493142"/>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685D">
                <a:alpha val="35000"/>
              </a:srgbClr>
            </a:solidFill>
            <a:ln w="25400" cap="flat">
              <a:solidFill>
                <a:srgbClr val="FFFFFF"/>
              </a:solidFill>
              <a:prstDash val="solid"/>
              <a:bevel/>
            </a:ln>
            <a:effectLst>
              <a:outerShdw sx="100000" sy="100000" kx="0" ky="0" algn="b" rotWithShape="0" blurRad="469900" dist="0" dir="2700000">
                <a:srgbClr val="000000">
                  <a:alpha val="43000"/>
                </a:srgbClr>
              </a:outerShdw>
            </a:effectLst>
          </p:spPr>
          <p:txBody>
            <a:bodyPr wrap="square" lIns="121919" tIns="121919" rIns="121919" bIns="121919" numCol="1" anchor="ctr">
              <a:noAutofit/>
            </a:bodyPr>
            <a:lstStyle/>
            <a:p>
              <a:pPr lvl="0" defTabSz="914400">
                <a:defRPr b="1" sz="4800">
                  <a:solidFill>
                    <a:srgbClr val="FFFFFF"/>
                  </a:solidFill>
                  <a:latin typeface="Arial"/>
                  <a:ea typeface="Arial"/>
                  <a:cs typeface="Arial"/>
                  <a:sym typeface="Arial"/>
                </a:defRPr>
              </a:pPr>
            </a:p>
          </p:txBody>
        </p:sp>
        <p:sp>
          <p:nvSpPr>
            <p:cNvPr id="401" name="Shape 401"/>
            <p:cNvSpPr/>
            <p:nvPr/>
          </p:nvSpPr>
          <p:spPr>
            <a:xfrm>
              <a:off x="23165" y="887703"/>
              <a:ext cx="3493145" cy="17462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defTabSz="914400">
                <a:spcBef>
                  <a:spcPts val="600"/>
                </a:spcBef>
                <a:defRPr sz="1800"/>
              </a:pPr>
              <a:r>
                <a:rPr b="1" sz="5200">
                  <a:solidFill>
                    <a:srgbClr val="FFFFFF"/>
                  </a:solidFill>
                  <a:effectLst>
                    <a:outerShdw sx="100000" sy="100000" kx="0" ky="0" algn="b" rotWithShape="0" blurRad="50800" dist="38100" dir="2700000">
                      <a:srgbClr val="000000">
                        <a:alpha val="43000"/>
                      </a:srgbClr>
                    </a:outerShdw>
                  </a:effectLst>
                  <a:latin typeface="Arial"/>
                  <a:ea typeface="Arial"/>
                  <a:cs typeface="Arial"/>
                  <a:sym typeface="Arial"/>
                </a:rPr>
                <a:t>Big</a:t>
              </a:r>
              <a:br>
                <a:rPr b="1" sz="5200">
                  <a:solidFill>
                    <a:srgbClr val="FFFFFF"/>
                  </a:solidFill>
                  <a:effectLst>
                    <a:outerShdw sx="100000" sy="100000" kx="0" ky="0" algn="b" rotWithShape="0" blurRad="50800" dist="38100" dir="2700000">
                      <a:srgbClr val="000000">
                        <a:alpha val="43000"/>
                      </a:srgbClr>
                    </a:outerShdw>
                  </a:effectLst>
                  <a:latin typeface="Arial"/>
                  <a:ea typeface="Arial"/>
                  <a:cs typeface="Arial"/>
                  <a:sym typeface="Arial"/>
                </a:rPr>
              </a:br>
              <a:r>
                <a:rPr b="1" sz="5200">
                  <a:solidFill>
                    <a:srgbClr val="FFFFFF"/>
                  </a:solidFill>
                  <a:effectLst>
                    <a:outerShdw sx="100000" sy="100000" kx="0" ky="0" algn="b" rotWithShape="0" blurRad="50800" dist="38100" dir="2700000">
                      <a:srgbClr val="000000">
                        <a:alpha val="43000"/>
                      </a:srgbClr>
                    </a:outerShdw>
                  </a:effectLst>
                  <a:latin typeface="Arial"/>
                  <a:ea typeface="Arial"/>
                  <a:cs typeface="Arial"/>
                  <a:sym typeface="Arial"/>
                </a:rPr>
                <a:t>Data</a:t>
              </a:r>
            </a:p>
          </p:txBody>
        </p:sp>
      </p:grpSp>
      <p:grpSp>
        <p:nvGrpSpPr>
          <p:cNvPr id="405" name="Group 405"/>
          <p:cNvGrpSpPr/>
          <p:nvPr/>
        </p:nvGrpSpPr>
        <p:grpSpPr>
          <a:xfrm>
            <a:off x="16086628" y="4341343"/>
            <a:ext cx="3516311" cy="3493143"/>
            <a:chOff x="0" y="0"/>
            <a:chExt cx="3516309" cy="3493141"/>
          </a:xfrm>
        </p:grpSpPr>
        <p:sp>
          <p:nvSpPr>
            <p:cNvPr id="403" name="Shape 403"/>
            <p:cNvSpPr/>
            <p:nvPr/>
          </p:nvSpPr>
          <p:spPr>
            <a:xfrm>
              <a:off x="-1" y="0"/>
              <a:ext cx="3470914" cy="3493142"/>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685D">
                <a:alpha val="35000"/>
              </a:srgbClr>
            </a:solidFill>
            <a:ln w="25400" cap="flat">
              <a:solidFill>
                <a:srgbClr val="FFFFFF"/>
              </a:solidFill>
              <a:prstDash val="solid"/>
              <a:bevel/>
            </a:ln>
            <a:effectLst>
              <a:outerShdw sx="100000" sy="100000" kx="0" ky="0" algn="b" rotWithShape="0" blurRad="469900" dist="0" dir="2700000">
                <a:srgbClr val="000000">
                  <a:alpha val="43000"/>
                </a:srgbClr>
              </a:outerShdw>
            </a:effectLst>
          </p:spPr>
          <p:txBody>
            <a:bodyPr wrap="square" lIns="121919" tIns="121919" rIns="121919" bIns="121919" numCol="1" anchor="ctr">
              <a:noAutofit/>
            </a:bodyPr>
            <a:lstStyle/>
            <a:p>
              <a:pPr lvl="0" defTabSz="914400">
                <a:defRPr b="1" sz="4800">
                  <a:solidFill>
                    <a:srgbClr val="FFFFFF"/>
                  </a:solidFill>
                  <a:latin typeface="Arial"/>
                  <a:ea typeface="Arial"/>
                  <a:cs typeface="Arial"/>
                  <a:sym typeface="Arial"/>
                </a:defRPr>
              </a:pPr>
            </a:p>
          </p:txBody>
        </p:sp>
        <p:sp>
          <p:nvSpPr>
            <p:cNvPr id="404" name="Shape 404"/>
            <p:cNvSpPr/>
            <p:nvPr/>
          </p:nvSpPr>
          <p:spPr>
            <a:xfrm>
              <a:off x="23165" y="1226371"/>
              <a:ext cx="3493145" cy="9842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spcBef>
                  <a:spcPts val="600"/>
                </a:spcBef>
                <a:defRPr b="1" sz="5200">
                  <a:solidFill>
                    <a:srgbClr val="FFFFFF"/>
                  </a:solidFill>
                  <a:effectLst>
                    <a:outerShdw sx="100000" sy="100000" kx="0" ky="0" algn="b" rotWithShape="0" blurRad="50800" dist="38100" dir="2700000">
                      <a:srgbClr val="000000">
                        <a:alpha val="43000"/>
                      </a:srgbClr>
                    </a:outerShdw>
                  </a:effectLst>
                  <a:latin typeface="Arial"/>
                  <a:ea typeface="Arial"/>
                  <a:cs typeface="Arial"/>
                  <a:sym typeface="Arial"/>
                </a:defRPr>
              </a:lvl1pPr>
            </a:lstStyle>
            <a:p>
              <a:pPr lvl="0">
                <a:defRPr b="0" sz="1800">
                  <a:solidFill>
                    <a:srgbClr val="000000"/>
                  </a:solidFill>
                  <a:effectLst/>
                </a:defRPr>
              </a:pPr>
              <a:r>
                <a:rPr b="1" sz="5200">
                  <a:solidFill>
                    <a:srgbClr val="FFFFFF"/>
                  </a:solidFill>
                  <a:effectLst>
                    <a:outerShdw sx="100000" sy="100000" kx="0" ky="0" algn="b" rotWithShape="0" blurRad="50800" dist="38100" dir="2700000">
                      <a:srgbClr val="000000">
                        <a:alpha val="43000"/>
                      </a:srgbClr>
                    </a:outerShdw>
                  </a:effectLst>
                </a:rPr>
                <a:t>Mobile</a:t>
              </a:r>
            </a:p>
          </p:txBody>
        </p:sp>
      </p:grpSp>
      <p:grpSp>
        <p:nvGrpSpPr>
          <p:cNvPr id="409" name="Group 409"/>
          <p:cNvGrpSpPr/>
          <p:nvPr/>
        </p:nvGrpSpPr>
        <p:grpSpPr>
          <a:xfrm>
            <a:off x="1238122" y="2977831"/>
            <a:ext cx="14047020" cy="5204918"/>
            <a:chOff x="0" y="0"/>
            <a:chExt cx="14047018" cy="5204916"/>
          </a:xfrm>
        </p:grpSpPr>
        <p:pic>
          <p:nvPicPr>
            <p:cNvPr id="406" name="image9.png"/>
            <p:cNvPicPr/>
            <p:nvPr/>
          </p:nvPicPr>
          <p:blipFill>
            <a:blip r:embed="rId4">
              <a:extLst/>
            </a:blip>
            <a:stretch>
              <a:fillRect/>
            </a:stretch>
          </p:blipFill>
          <p:spPr>
            <a:xfrm>
              <a:off x="0" y="0"/>
              <a:ext cx="1666979" cy="1666979"/>
            </a:xfrm>
            <a:prstGeom prst="rect">
              <a:avLst/>
            </a:prstGeom>
            <a:ln w="12700" cap="flat">
              <a:noFill/>
              <a:miter lim="400000"/>
            </a:ln>
            <a:effectLst/>
          </p:spPr>
        </p:pic>
        <p:sp>
          <p:nvSpPr>
            <p:cNvPr id="407" name="Shape 407"/>
            <p:cNvSpPr/>
            <p:nvPr/>
          </p:nvSpPr>
          <p:spPr>
            <a:xfrm>
              <a:off x="1857397" y="407445"/>
              <a:ext cx="4727933" cy="9223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4800">
                  <a:solidFill>
                    <a:srgbClr val="F16F3B"/>
                  </a:solidFill>
                  <a:latin typeface="Arial"/>
                  <a:ea typeface="Arial"/>
                  <a:cs typeface="Arial"/>
                  <a:sym typeface="Arial"/>
                </a:defRPr>
              </a:lvl1pPr>
            </a:lstStyle>
            <a:p>
              <a:pPr lvl="0">
                <a:defRPr b="0" sz="1800">
                  <a:solidFill>
                    <a:srgbClr val="000000"/>
                  </a:solidFill>
                </a:defRPr>
              </a:pPr>
              <a:r>
                <a:rPr b="1" sz="4800">
                  <a:solidFill>
                    <a:srgbClr val="F16F3B"/>
                  </a:solidFill>
                </a:rPr>
                <a:t>Need for Speed</a:t>
              </a:r>
            </a:p>
          </p:txBody>
        </p:sp>
        <p:sp>
          <p:nvSpPr>
            <p:cNvPr id="408" name="Shape 408"/>
            <p:cNvSpPr/>
            <p:nvPr/>
          </p:nvSpPr>
          <p:spPr>
            <a:xfrm>
              <a:off x="1855018" y="1280333"/>
              <a:ext cx="12192001" cy="39245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algn="l" defTabSz="914400">
                <a:defRPr sz="1800"/>
              </a:pPr>
              <a:r>
                <a:rPr sz="4800">
                  <a:solidFill>
                    <a:srgbClr val="4D4D4D"/>
                  </a:solidFill>
                  <a:latin typeface="Arial"/>
                  <a:ea typeface="Arial"/>
                  <a:cs typeface="Arial"/>
                  <a:sym typeface="Arial"/>
                </a:rPr>
                <a:t>Enterprises are being driven to </a:t>
              </a:r>
              <a:r>
                <a:rPr b="1" sz="4800">
                  <a:solidFill>
                    <a:srgbClr val="00685D"/>
                  </a:solidFill>
                  <a:latin typeface="Arial"/>
                  <a:ea typeface="Arial"/>
                  <a:cs typeface="Arial"/>
                  <a:sym typeface="Arial"/>
                </a:rPr>
                <a:t>compete, innovate &amp; execute </a:t>
              </a:r>
              <a:r>
                <a:rPr sz="4800">
                  <a:solidFill>
                    <a:srgbClr val="4D4D4D"/>
                  </a:solidFill>
                  <a:latin typeface="Arial"/>
                  <a:ea typeface="Arial"/>
                  <a:cs typeface="Arial"/>
                  <a:sym typeface="Arial"/>
                </a:rPr>
                <a:t>faster than ever before:</a:t>
              </a:r>
              <a:endParaRPr sz="4800">
                <a:solidFill>
                  <a:srgbClr val="4D4D4D"/>
                </a:solidFill>
                <a:latin typeface="Arial"/>
                <a:ea typeface="Arial"/>
                <a:cs typeface="Arial"/>
                <a:sym typeface="Arial"/>
              </a:endParaRPr>
            </a:p>
            <a:p>
              <a:pPr lvl="1" marL="1028700" indent="-571500" algn="l" defTabSz="914400">
                <a:buClr>
                  <a:srgbClr val="4D4D4D"/>
                </a:buClr>
                <a:buSzPct val="100000"/>
                <a:buFont typeface="Wingdings"/>
                <a:buChar char="➢"/>
                <a:defRPr sz="1800"/>
              </a:pPr>
              <a:r>
                <a:rPr sz="3600">
                  <a:solidFill>
                    <a:srgbClr val="4D4D4D"/>
                  </a:solidFill>
                  <a:latin typeface="Arial"/>
                  <a:ea typeface="Arial"/>
                  <a:cs typeface="Arial"/>
                  <a:sym typeface="Arial"/>
                </a:rPr>
                <a:t>Global reach and emerging markets</a:t>
              </a:r>
              <a:endParaRPr sz="3600">
                <a:solidFill>
                  <a:srgbClr val="4D4D4D"/>
                </a:solidFill>
                <a:latin typeface="Arial"/>
                <a:ea typeface="Arial"/>
                <a:cs typeface="Arial"/>
                <a:sym typeface="Arial"/>
              </a:endParaRPr>
            </a:p>
            <a:p>
              <a:pPr lvl="1" marL="1028700" indent="-571500" algn="l" defTabSz="914400">
                <a:buClr>
                  <a:srgbClr val="4D4D4D"/>
                </a:buClr>
                <a:buSzPct val="100000"/>
                <a:buFont typeface="Wingdings"/>
                <a:buChar char="➢"/>
                <a:defRPr sz="1800"/>
              </a:pPr>
              <a:r>
                <a:rPr sz="3600">
                  <a:solidFill>
                    <a:srgbClr val="4D4D4D"/>
                  </a:solidFill>
                  <a:latin typeface="Arial"/>
                  <a:ea typeface="Arial"/>
                  <a:cs typeface="Arial"/>
                  <a:sym typeface="Arial"/>
                </a:rPr>
                <a:t>Ever-increasing customer expectations</a:t>
              </a:r>
              <a:endParaRPr sz="3600">
                <a:solidFill>
                  <a:srgbClr val="4D4D4D"/>
                </a:solidFill>
                <a:latin typeface="Arial"/>
                <a:ea typeface="Arial"/>
                <a:cs typeface="Arial"/>
                <a:sym typeface="Arial"/>
              </a:endParaRPr>
            </a:p>
            <a:p>
              <a:pPr lvl="1" marL="1028700" indent="-571500" algn="l" defTabSz="914400">
                <a:buClr>
                  <a:srgbClr val="4D4D4D"/>
                </a:buClr>
                <a:buSzPct val="100000"/>
                <a:buFont typeface="Wingdings"/>
                <a:buChar char="➢"/>
                <a:defRPr sz="1800"/>
              </a:pPr>
              <a:r>
                <a:rPr sz="3600">
                  <a:solidFill>
                    <a:srgbClr val="4D4D4D"/>
                  </a:solidFill>
                  <a:latin typeface="Arial"/>
                  <a:ea typeface="Arial"/>
                  <a:cs typeface="Arial"/>
                  <a:sym typeface="Arial"/>
                </a:rPr>
                <a:t>Legacy environment &amp; cost pressures</a:t>
              </a:r>
            </a:p>
          </p:txBody>
        </p:sp>
      </p:grpSp>
      <p:sp>
        <p:nvSpPr>
          <p:cNvPr id="410" name="Shape 410"/>
          <p:cNvSpPr/>
          <p:nvPr/>
        </p:nvSpPr>
        <p:spPr>
          <a:xfrm>
            <a:off x="1761098" y="9713480"/>
            <a:ext cx="13388622" cy="2319398"/>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lvl="0" algn="l" defTabSz="914400">
              <a:defRPr sz="1800"/>
            </a:pPr>
            <a:r>
              <a:rPr sz="4800">
                <a:solidFill>
                  <a:srgbClr val="4D4D4D"/>
                </a:solidFill>
                <a:latin typeface="Arial"/>
                <a:ea typeface="Arial"/>
                <a:cs typeface="Arial"/>
                <a:sym typeface="Arial"/>
              </a:rPr>
              <a:t>At a time when we’re witnessing the most</a:t>
            </a:r>
            <a:r>
              <a:rPr b="1" sz="4800">
                <a:solidFill>
                  <a:srgbClr val="F16F3B"/>
                </a:solidFill>
                <a:latin typeface="Arial"/>
                <a:ea typeface="Arial"/>
                <a:cs typeface="Arial"/>
                <a:sym typeface="Arial"/>
              </a:rPr>
              <a:t> disruptive platform shifts</a:t>
            </a:r>
            <a:r>
              <a:rPr sz="4800">
                <a:solidFill>
                  <a:srgbClr val="F16F3B"/>
                </a:solidFill>
                <a:latin typeface="Arial"/>
                <a:ea typeface="Arial"/>
                <a:cs typeface="Arial"/>
                <a:sym typeface="Arial"/>
              </a:rPr>
              <a:t> </a:t>
            </a:r>
            <a:r>
              <a:rPr sz="4800">
                <a:solidFill>
                  <a:srgbClr val="4D4D4D"/>
                </a:solidFill>
                <a:latin typeface="Arial"/>
                <a:ea typeface="Arial"/>
                <a:cs typeface="Arial"/>
                <a:sym typeface="Arial"/>
              </a:rPr>
              <a:t>and advances in technology in over 30 years</a:t>
            </a:r>
          </a:p>
        </p:txBody>
      </p:sp>
      <p:grpSp>
        <p:nvGrpSpPr>
          <p:cNvPr id="416" name="Group 416"/>
          <p:cNvGrpSpPr/>
          <p:nvPr/>
        </p:nvGrpSpPr>
        <p:grpSpPr>
          <a:xfrm>
            <a:off x="13783820" y="9979376"/>
            <a:ext cx="10945804" cy="1980486"/>
            <a:chOff x="0" y="0"/>
            <a:chExt cx="10945802" cy="1980485"/>
          </a:xfrm>
        </p:grpSpPr>
        <p:pic>
          <p:nvPicPr>
            <p:cNvPr id="411" name="image10.png" descr="chevron18.png"/>
            <p:cNvPicPr/>
            <p:nvPr/>
          </p:nvPicPr>
          <p:blipFill>
            <a:blip r:embed="rId5">
              <a:alphaModFix amt="15000"/>
              <a:extLst/>
            </a:blip>
            <a:stretch>
              <a:fillRect/>
            </a:stretch>
          </p:blipFill>
          <p:spPr>
            <a:xfrm>
              <a:off x="2009421" y="0"/>
              <a:ext cx="2930659" cy="1980486"/>
            </a:xfrm>
            <a:prstGeom prst="rect">
              <a:avLst/>
            </a:prstGeom>
            <a:ln w="12700" cap="flat">
              <a:noFill/>
              <a:miter lim="400000"/>
            </a:ln>
            <a:effectLst/>
          </p:spPr>
        </p:pic>
        <p:pic>
          <p:nvPicPr>
            <p:cNvPr id="412" name="image10.png" descr="chevron18.png"/>
            <p:cNvPicPr/>
            <p:nvPr/>
          </p:nvPicPr>
          <p:blipFill>
            <a:blip r:embed="rId5">
              <a:alphaModFix amt="15000"/>
              <a:extLst/>
            </a:blip>
            <a:stretch>
              <a:fillRect/>
            </a:stretch>
          </p:blipFill>
          <p:spPr>
            <a:xfrm>
              <a:off x="0" y="0"/>
              <a:ext cx="2930659" cy="1980486"/>
            </a:xfrm>
            <a:prstGeom prst="rect">
              <a:avLst/>
            </a:prstGeom>
            <a:ln w="12700" cap="flat">
              <a:noFill/>
              <a:miter lim="400000"/>
            </a:ln>
            <a:effectLst/>
          </p:spPr>
        </p:pic>
        <p:pic>
          <p:nvPicPr>
            <p:cNvPr id="413" name="image10.png" descr="chevron18.png"/>
            <p:cNvPicPr/>
            <p:nvPr/>
          </p:nvPicPr>
          <p:blipFill>
            <a:blip r:embed="rId5">
              <a:alphaModFix amt="15000"/>
              <a:extLst/>
            </a:blip>
            <a:stretch>
              <a:fillRect/>
            </a:stretch>
          </p:blipFill>
          <p:spPr>
            <a:xfrm>
              <a:off x="3996271" y="0"/>
              <a:ext cx="2930660" cy="1980486"/>
            </a:xfrm>
            <a:prstGeom prst="rect">
              <a:avLst/>
            </a:prstGeom>
            <a:ln w="12700" cap="flat">
              <a:noFill/>
              <a:miter lim="400000"/>
            </a:ln>
            <a:effectLst/>
          </p:spPr>
        </p:pic>
        <p:pic>
          <p:nvPicPr>
            <p:cNvPr id="414" name="image10.png" descr="chevron18.png"/>
            <p:cNvPicPr/>
            <p:nvPr/>
          </p:nvPicPr>
          <p:blipFill>
            <a:blip r:embed="rId5">
              <a:alphaModFix amt="15000"/>
              <a:extLst/>
            </a:blip>
            <a:stretch>
              <a:fillRect/>
            </a:stretch>
          </p:blipFill>
          <p:spPr>
            <a:xfrm>
              <a:off x="5983127" y="0"/>
              <a:ext cx="2930660" cy="1980486"/>
            </a:xfrm>
            <a:prstGeom prst="rect">
              <a:avLst/>
            </a:prstGeom>
            <a:ln w="12700" cap="flat">
              <a:noFill/>
              <a:miter lim="400000"/>
            </a:ln>
            <a:effectLst/>
          </p:spPr>
        </p:pic>
        <p:pic>
          <p:nvPicPr>
            <p:cNvPr id="415" name="image10.png" descr="chevron18.png"/>
            <p:cNvPicPr/>
            <p:nvPr/>
          </p:nvPicPr>
          <p:blipFill>
            <a:blip r:embed="rId5">
              <a:alphaModFix amt="15000"/>
              <a:extLst/>
            </a:blip>
            <a:stretch>
              <a:fillRect/>
            </a:stretch>
          </p:blipFill>
          <p:spPr>
            <a:xfrm>
              <a:off x="8015144" y="0"/>
              <a:ext cx="2930659" cy="1980486"/>
            </a:xfrm>
            <a:prstGeom prst="rect">
              <a:avLst/>
            </a:prstGeom>
            <a:ln w="12700" cap="flat">
              <a:noFill/>
              <a:miter lim="400000"/>
            </a:ln>
            <a:effectLst/>
          </p:spPr>
        </p:pic>
      </p:grpSp>
      <p:sp>
        <p:nvSpPr>
          <p:cNvPr id="417" name="Shape 417"/>
          <p:cNvSpPr/>
          <p:nvPr>
            <p:ph type="title" idx="4294967295"/>
          </p:nvPr>
        </p:nvSpPr>
        <p:spPr>
          <a:xfrm>
            <a:off x="12249413" y="719063"/>
            <a:ext cx="11190741" cy="1227668"/>
          </a:xfrm>
          <a:prstGeom prst="rect">
            <a:avLst/>
          </a:prstGeom>
        </p:spPr>
        <p:txBody>
          <a:bodyPr>
            <a:normAutofit fontScale="100000" lnSpcReduction="0"/>
          </a:bodyPr>
          <a:lstStyle>
            <a:lvl1pPr algn="ctr" defTabSz="825500">
              <a:lnSpc>
                <a:spcPct val="100000"/>
              </a:lnSpc>
              <a:defRPr cap="small" sz="5000">
                <a:solidFill>
                  <a:srgbClr val="53585F"/>
                </a:solidFill>
                <a:uFillTx/>
                <a:latin typeface="+mn-lt"/>
                <a:ea typeface="+mn-ea"/>
                <a:cs typeface="+mn-cs"/>
                <a:sym typeface="Helvetica Light"/>
              </a:defRPr>
            </a:lvl1pPr>
          </a:lstStyle>
          <a:p>
            <a:pPr lvl="0">
              <a:defRPr cap="none" sz="1800">
                <a:solidFill>
                  <a:srgbClr val="000000"/>
                </a:solidFill>
              </a:defRPr>
            </a:pPr>
            <a:r>
              <a:rPr cap="small" sz="5000">
                <a:solidFill>
                  <a:srgbClr val="53585F"/>
                </a:solidFill>
              </a:rPr>
              <a:t>What We’re Hearing from Customers</a:t>
            </a:r>
          </a:p>
        </p:txBody>
      </p:sp>
    </p:spTree>
  </p:cSld>
  <p:clrMapOvr>
    <a:masterClrMapping/>
  </p:clrMapOvr>
  <p:transition spd="med" advClick="1">
    <p:dissolve/>
  </p:transition>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21" name="image17.png"/>
          <p:cNvPicPr/>
          <p:nvPr/>
        </p:nvPicPr>
        <p:blipFill>
          <a:blip r:embed="rId3">
            <a:extLst/>
          </a:blip>
          <a:stretch>
            <a:fillRect/>
          </a:stretch>
        </p:blipFill>
        <p:spPr>
          <a:xfrm>
            <a:off x="18265171" y="6057986"/>
            <a:ext cx="2269071" cy="2709337"/>
          </a:xfrm>
          <a:prstGeom prst="rect">
            <a:avLst/>
          </a:prstGeom>
          <a:ln w="12700">
            <a:miter lim="400000"/>
          </a:ln>
        </p:spPr>
      </p:pic>
      <p:pic>
        <p:nvPicPr>
          <p:cNvPr id="422" name="image18.png"/>
          <p:cNvPicPr/>
          <p:nvPr/>
        </p:nvPicPr>
        <p:blipFill>
          <a:blip r:embed="rId4">
            <a:extLst/>
          </a:blip>
          <a:stretch>
            <a:fillRect/>
          </a:stretch>
        </p:blipFill>
        <p:spPr>
          <a:xfrm>
            <a:off x="13985208" y="6422623"/>
            <a:ext cx="1456270" cy="2438404"/>
          </a:xfrm>
          <a:prstGeom prst="rect">
            <a:avLst/>
          </a:prstGeom>
          <a:ln w="12700">
            <a:miter lim="400000"/>
          </a:ln>
        </p:spPr>
      </p:pic>
      <p:pic>
        <p:nvPicPr>
          <p:cNvPr id="423" name="image19.png"/>
          <p:cNvPicPr/>
          <p:nvPr/>
        </p:nvPicPr>
        <p:blipFill>
          <a:blip r:embed="rId5">
            <a:extLst/>
          </a:blip>
          <a:stretch>
            <a:fillRect/>
          </a:stretch>
        </p:blipFill>
        <p:spPr>
          <a:xfrm>
            <a:off x="8950504" y="6270223"/>
            <a:ext cx="2201337" cy="2675471"/>
          </a:xfrm>
          <a:prstGeom prst="rect">
            <a:avLst/>
          </a:prstGeom>
          <a:ln w="12700">
            <a:miter lim="400000"/>
          </a:ln>
        </p:spPr>
      </p:pic>
      <p:pic>
        <p:nvPicPr>
          <p:cNvPr id="424" name="image20.png"/>
          <p:cNvPicPr/>
          <p:nvPr/>
        </p:nvPicPr>
        <p:blipFill>
          <a:blip r:embed="rId6">
            <a:extLst/>
          </a:blip>
          <a:stretch>
            <a:fillRect/>
          </a:stretch>
        </p:blipFill>
        <p:spPr>
          <a:xfrm>
            <a:off x="3848066" y="6333066"/>
            <a:ext cx="2269070" cy="2743201"/>
          </a:xfrm>
          <a:prstGeom prst="rect">
            <a:avLst/>
          </a:prstGeom>
          <a:ln w="12700">
            <a:miter lim="400000"/>
          </a:ln>
        </p:spPr>
      </p:pic>
      <p:sp>
        <p:nvSpPr>
          <p:cNvPr id="425" name="Shape 425"/>
          <p:cNvSpPr/>
          <p:nvPr/>
        </p:nvSpPr>
        <p:spPr>
          <a:xfrm>
            <a:off x="1279481" y="9795091"/>
            <a:ext cx="21824189" cy="108204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lvl1pPr algn="l" defTabSz="914400">
              <a:defRPr sz="4800">
                <a:solidFill>
                  <a:srgbClr val="4D4D4D"/>
                </a:solidFill>
                <a:uFill>
                  <a:solidFill>
                    <a:srgbClr val="4D4D4D"/>
                  </a:solidFill>
                </a:uFill>
                <a:latin typeface="Avenir Next"/>
                <a:ea typeface="Avenir Next"/>
                <a:cs typeface="Avenir Next"/>
                <a:sym typeface="Avenir Next"/>
              </a:defRPr>
            </a:lvl1pPr>
          </a:lstStyle>
          <a:p>
            <a:pPr lvl="0">
              <a:defRPr sz="1800">
                <a:solidFill>
                  <a:srgbClr val="000000"/>
                </a:solidFill>
                <a:uFillTx/>
              </a:defRPr>
            </a:pPr>
            <a:r>
              <a:rPr sz="4800">
                <a:solidFill>
                  <a:srgbClr val="4D4D4D"/>
                </a:solidFill>
                <a:uFill>
                  <a:solidFill>
                    <a:srgbClr val="4D4D4D"/>
                  </a:solidFill>
                </a:uFill>
              </a:rPr>
              <a:t>http://money.cnn.com/2014/02/28/technology/mobile/mobile-apps-internet/</a:t>
            </a:r>
          </a:p>
        </p:txBody>
      </p:sp>
      <p:sp>
        <p:nvSpPr>
          <p:cNvPr id="426" name="Shape 426"/>
          <p:cNvSpPr/>
          <p:nvPr/>
        </p:nvSpPr>
        <p:spPr>
          <a:xfrm>
            <a:off x="390615" y="2830399"/>
            <a:ext cx="23129788" cy="27584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914400">
              <a:defRPr i="1" sz="4800">
                <a:solidFill>
                  <a:srgbClr val="4D4D4D"/>
                </a:solidFill>
                <a:uFill>
                  <a:solidFill>
                    <a:srgbClr val="4D4D4D"/>
                  </a:solidFill>
                </a:uFill>
                <a:latin typeface="Avenir Next"/>
                <a:ea typeface="Avenir Next"/>
                <a:cs typeface="Avenir Next"/>
                <a:sym typeface="Avenir Next"/>
              </a:defRPr>
            </a:lvl1pPr>
          </a:lstStyle>
          <a:p>
            <a:pPr lvl="0">
              <a:defRPr i="0" sz="1800">
                <a:solidFill>
                  <a:srgbClr val="000000"/>
                </a:solidFill>
                <a:uFillTx/>
              </a:defRPr>
            </a:pPr>
            <a:r>
              <a:rPr i="1" sz="4800">
                <a:solidFill>
                  <a:srgbClr val="4D4D4D"/>
                </a:solidFill>
                <a:uFill>
                  <a:solidFill>
                    <a:srgbClr val="4D4D4D"/>
                  </a:solidFill>
                </a:uFill>
              </a:rPr>
              <a:t>In January 2014, mobile devices accounted for 55% of Internet usage in the United States. Apps made up 47% of Internet traffic and 8% of traffic came from mobile browsers.</a:t>
            </a:r>
          </a:p>
        </p:txBody>
      </p:sp>
      <p:sp>
        <p:nvSpPr>
          <p:cNvPr id="427" name="Shape 427"/>
          <p:cNvSpPr/>
          <p:nvPr/>
        </p:nvSpPr>
        <p:spPr>
          <a:xfrm>
            <a:off x="17824609" y="494174"/>
            <a:ext cx="5900929"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cap="small">
                <a:solidFill>
                  <a:srgbClr val="53585F"/>
                </a:solidFill>
              </a:defRPr>
            </a:lvl1pPr>
          </a:lstStyle>
          <a:p>
            <a:pPr lvl="0">
              <a:defRPr cap="none" sz="1800">
                <a:solidFill>
                  <a:srgbClr val="000000"/>
                </a:solidFill>
              </a:defRPr>
            </a:pPr>
            <a:r>
              <a:rPr cap="small" sz="5000">
                <a:solidFill>
                  <a:srgbClr val="53585F"/>
                </a:solidFill>
              </a:rPr>
              <a:t>Diversity of Clients</a:t>
            </a:r>
          </a:p>
        </p:txBody>
      </p:sp>
      <p:sp>
        <p:nvSpPr>
          <p:cNvPr id="428" name="Shape 428"/>
          <p:cNvSpPr/>
          <p:nvPr/>
        </p:nvSpPr>
        <p:spPr>
          <a:xfrm>
            <a:off x="20433842" y="1237037"/>
            <a:ext cx="3246699" cy="482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b="1" cap="small" sz="2500">
                <a:solidFill>
                  <a:srgbClr val="53585F"/>
                </a:solidFill>
                <a:latin typeface="Helvetica"/>
                <a:ea typeface="Helvetica"/>
                <a:cs typeface="Helvetica"/>
                <a:sym typeface="Helvetica"/>
              </a:defRPr>
            </a:lvl1pPr>
          </a:lstStyle>
          <a:p>
            <a:pPr lvl="0">
              <a:defRPr b="0" cap="none" sz="1800">
                <a:solidFill>
                  <a:srgbClr val="000000"/>
                </a:solidFill>
              </a:defRPr>
            </a:pPr>
            <a:r>
              <a:rPr b="1" cap="small" sz="2500">
                <a:solidFill>
                  <a:srgbClr val="53585F"/>
                </a:solidFill>
              </a:rPr>
              <a:t>Changing the World</a:t>
            </a:r>
          </a:p>
        </p:txBody>
      </p:sp>
    </p:spTree>
  </p:cSld>
  <p:clrMapOvr>
    <a:masterClrMapping/>
  </p:clrMapOvr>
  <p:transition spd="med" advClick="1">
    <p:dissolve/>
  </p:transition>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2" name="Shape 432"/>
          <p:cNvSpPr/>
          <p:nvPr/>
        </p:nvSpPr>
        <p:spPr>
          <a:xfrm>
            <a:off x="-1" y="2777639"/>
            <a:ext cx="24384001" cy="10020450"/>
          </a:xfrm>
          <a:prstGeom prst="rect">
            <a:avLst/>
          </a:prstGeom>
          <a:gradFill>
            <a:gsLst>
              <a:gs pos="0">
                <a:srgbClr val="F2F2F2">
                  <a:alpha val="0"/>
                </a:srgbClr>
              </a:gs>
              <a:gs pos="100000">
                <a:srgbClr val="D9D9D9"/>
              </a:gs>
            </a:gsLst>
            <a:lin ang="16440000"/>
          </a:gradFill>
          <a:ln w="12700">
            <a:miter lim="400000"/>
          </a:ln>
        </p:spPr>
        <p:txBody>
          <a:bodyPr lIns="121919" tIns="121919" rIns="121919" bIns="121919" anchor="ctr"/>
          <a:lstStyle/>
          <a:p>
            <a:pPr lvl="0" algn="l" defTabSz="914400">
              <a:defRPr sz="4800">
                <a:solidFill>
                  <a:srgbClr val="00685D"/>
                </a:solidFill>
                <a:latin typeface="Arial"/>
                <a:ea typeface="Arial"/>
                <a:cs typeface="Arial"/>
                <a:sym typeface="Arial"/>
              </a:defRPr>
            </a:pPr>
          </a:p>
        </p:txBody>
      </p:sp>
      <p:sp>
        <p:nvSpPr>
          <p:cNvPr id="433" name="Shape 433"/>
          <p:cNvSpPr/>
          <p:nvPr/>
        </p:nvSpPr>
        <p:spPr>
          <a:xfrm>
            <a:off x="14550974" y="4163571"/>
            <a:ext cx="1" cy="6297239"/>
          </a:xfrm>
          <a:prstGeom prst="line">
            <a:avLst/>
          </a:prstGeom>
          <a:ln w="25400">
            <a:solidFill>
              <a:srgbClr val="00685D">
                <a:alpha val="50000"/>
              </a:srgbClr>
            </a:solidFill>
            <a:round/>
          </a:ln>
        </p:spPr>
        <p:txBody>
          <a:bodyPr lIns="121919" tIns="121919" rIns="121919" bIns="121919"/>
          <a:lstStyle/>
          <a:p>
            <a:pPr lvl="0" algn="l" defTabSz="457200">
              <a:defRPr sz="3200">
                <a:latin typeface="Helvetica"/>
                <a:ea typeface="Helvetica"/>
                <a:cs typeface="Helvetica"/>
                <a:sym typeface="Helvetica"/>
              </a:defRPr>
            </a:pPr>
          </a:p>
        </p:txBody>
      </p:sp>
      <p:sp>
        <p:nvSpPr>
          <p:cNvPr id="434" name="Shape 434"/>
          <p:cNvSpPr/>
          <p:nvPr/>
        </p:nvSpPr>
        <p:spPr>
          <a:xfrm>
            <a:off x="10810080" y="5329107"/>
            <a:ext cx="3741726" cy="51844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1826762">
              <a:defRPr sz="3600">
                <a:solidFill>
                  <a:srgbClr val="00342F"/>
                </a:solidFill>
                <a:latin typeface="Arial"/>
                <a:ea typeface="Arial"/>
                <a:cs typeface="Arial"/>
                <a:sym typeface="Arial"/>
              </a:defRPr>
            </a:lvl1pPr>
          </a:lstStyle>
          <a:p>
            <a:pPr lvl="0">
              <a:defRPr sz="1800">
                <a:solidFill>
                  <a:srgbClr val="000000"/>
                </a:solidFill>
              </a:defRPr>
            </a:pPr>
            <a:r>
              <a:rPr sz="3600">
                <a:solidFill>
                  <a:srgbClr val="00342F"/>
                </a:solidFill>
              </a:rPr>
              <a:t>Cloud</a:t>
            </a:r>
          </a:p>
        </p:txBody>
      </p:sp>
      <p:grpSp>
        <p:nvGrpSpPr>
          <p:cNvPr id="437" name="Group 437"/>
          <p:cNvGrpSpPr/>
          <p:nvPr/>
        </p:nvGrpSpPr>
        <p:grpSpPr>
          <a:xfrm>
            <a:off x="12310136" y="4382997"/>
            <a:ext cx="660755" cy="827731"/>
            <a:chOff x="0" y="0"/>
            <a:chExt cx="660754" cy="827730"/>
          </a:xfrm>
        </p:grpSpPr>
        <p:sp>
          <p:nvSpPr>
            <p:cNvPr id="435" name="Shape 435"/>
            <p:cNvSpPr/>
            <p:nvPr/>
          </p:nvSpPr>
          <p:spPr>
            <a:xfrm>
              <a:off x="-1" y="-1"/>
              <a:ext cx="660756" cy="8277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366" y="0"/>
                  </a:moveTo>
                  <a:cubicBezTo>
                    <a:pt x="2234" y="0"/>
                    <a:pt x="2234" y="0"/>
                    <a:pt x="2234" y="0"/>
                  </a:cubicBezTo>
                  <a:cubicBezTo>
                    <a:pt x="1024" y="0"/>
                    <a:pt x="0" y="614"/>
                    <a:pt x="0" y="1340"/>
                  </a:cubicBezTo>
                  <a:cubicBezTo>
                    <a:pt x="0" y="20260"/>
                    <a:pt x="0" y="20260"/>
                    <a:pt x="0" y="20260"/>
                  </a:cubicBezTo>
                  <a:cubicBezTo>
                    <a:pt x="0" y="21014"/>
                    <a:pt x="1024" y="21600"/>
                    <a:pt x="2234" y="21600"/>
                  </a:cubicBezTo>
                  <a:cubicBezTo>
                    <a:pt x="19366" y="21600"/>
                    <a:pt x="19366" y="21600"/>
                    <a:pt x="19366" y="21600"/>
                  </a:cubicBezTo>
                  <a:cubicBezTo>
                    <a:pt x="20576" y="21600"/>
                    <a:pt x="21600" y="21014"/>
                    <a:pt x="21600" y="20260"/>
                  </a:cubicBezTo>
                  <a:cubicBezTo>
                    <a:pt x="21600" y="1340"/>
                    <a:pt x="21600" y="1340"/>
                    <a:pt x="21600" y="1340"/>
                  </a:cubicBezTo>
                  <a:cubicBezTo>
                    <a:pt x="21600" y="614"/>
                    <a:pt x="20576" y="0"/>
                    <a:pt x="19366" y="0"/>
                  </a:cubicBezTo>
                  <a:close/>
                  <a:moveTo>
                    <a:pt x="10800" y="20623"/>
                  </a:moveTo>
                  <a:cubicBezTo>
                    <a:pt x="10102" y="20623"/>
                    <a:pt x="9497" y="20260"/>
                    <a:pt x="9497" y="19842"/>
                  </a:cubicBezTo>
                  <a:cubicBezTo>
                    <a:pt x="9497" y="19423"/>
                    <a:pt x="10102" y="19060"/>
                    <a:pt x="10800" y="19060"/>
                  </a:cubicBezTo>
                  <a:cubicBezTo>
                    <a:pt x="11498" y="19060"/>
                    <a:pt x="12103" y="19423"/>
                    <a:pt x="12103" y="19842"/>
                  </a:cubicBezTo>
                  <a:cubicBezTo>
                    <a:pt x="12103" y="20260"/>
                    <a:pt x="11498" y="20623"/>
                    <a:pt x="10800" y="20623"/>
                  </a:cubicBezTo>
                  <a:close/>
                  <a:moveTo>
                    <a:pt x="20017" y="16326"/>
                  </a:moveTo>
                  <a:cubicBezTo>
                    <a:pt x="20017" y="17051"/>
                    <a:pt x="19040" y="17665"/>
                    <a:pt x="17783" y="17665"/>
                  </a:cubicBezTo>
                  <a:cubicBezTo>
                    <a:pt x="3817" y="17665"/>
                    <a:pt x="3817" y="17665"/>
                    <a:pt x="3817" y="17665"/>
                  </a:cubicBezTo>
                  <a:cubicBezTo>
                    <a:pt x="2560" y="17665"/>
                    <a:pt x="1583" y="17051"/>
                    <a:pt x="1583" y="16326"/>
                  </a:cubicBezTo>
                  <a:cubicBezTo>
                    <a:pt x="1583" y="2288"/>
                    <a:pt x="1583" y="2288"/>
                    <a:pt x="1583" y="2288"/>
                  </a:cubicBezTo>
                  <a:cubicBezTo>
                    <a:pt x="1583" y="1535"/>
                    <a:pt x="2560" y="949"/>
                    <a:pt x="3817" y="949"/>
                  </a:cubicBezTo>
                  <a:cubicBezTo>
                    <a:pt x="17783" y="949"/>
                    <a:pt x="17783" y="949"/>
                    <a:pt x="17783" y="949"/>
                  </a:cubicBezTo>
                  <a:cubicBezTo>
                    <a:pt x="19040" y="949"/>
                    <a:pt x="20017" y="1535"/>
                    <a:pt x="20017" y="2288"/>
                  </a:cubicBezTo>
                  <a:lnTo>
                    <a:pt x="20017" y="16326"/>
                  </a:lnTo>
                  <a:close/>
                </a:path>
              </a:pathLst>
            </a:custGeom>
            <a:solidFill>
              <a:srgbClr val="00685D"/>
            </a:solidFill>
            <a:ln w="12700" cap="flat">
              <a:noFill/>
              <a:miter lim="400000"/>
            </a:ln>
            <a:effectLst/>
          </p:spPr>
          <p:txBody>
            <a:bodyPr wrap="square" lIns="121919" tIns="121919" rIns="121919" bIns="121919" numCol="1" anchor="t">
              <a:noAutofit/>
            </a:bodyPr>
            <a:lstStyle/>
            <a:p>
              <a:pPr lvl="0" algn="l" defTabSz="914400">
                <a:defRPr sz="4800">
                  <a:solidFill>
                    <a:srgbClr val="00685D"/>
                  </a:solidFill>
                  <a:latin typeface="Arial"/>
                  <a:ea typeface="Arial"/>
                  <a:cs typeface="Arial"/>
                  <a:sym typeface="Arial"/>
                </a:defRPr>
              </a:pPr>
            </a:p>
          </p:txBody>
        </p:sp>
        <p:sp>
          <p:nvSpPr>
            <p:cNvPr id="436" name="Shape 436"/>
            <p:cNvSpPr/>
            <p:nvPr/>
          </p:nvSpPr>
          <p:spPr>
            <a:xfrm>
              <a:off x="94519" y="157012"/>
              <a:ext cx="471523" cy="218266"/>
            </a:xfrm>
            <a:custGeom>
              <a:avLst/>
              <a:gdLst/>
              <a:ahLst/>
              <a:cxnLst>
                <a:cxn ang="0">
                  <a:pos x="wd2" y="hd2"/>
                </a:cxn>
                <a:cxn ang="5400000">
                  <a:pos x="wd2" y="hd2"/>
                </a:cxn>
                <a:cxn ang="10800000">
                  <a:pos x="wd2" y="hd2"/>
                </a:cxn>
                <a:cxn ang="16200000">
                  <a:pos x="wd2" y="hd2"/>
                </a:cxn>
              </a:cxnLst>
              <a:rect l="0" t="0" r="r" b="b"/>
              <a:pathLst>
                <a:path w="21510" h="21471" fill="norm" stroke="1" extrusionOk="0">
                  <a:moveTo>
                    <a:pt x="14001" y="2"/>
                  </a:moveTo>
                  <a:cubicBezTo>
                    <a:pt x="12029" y="-81"/>
                    <a:pt x="10315" y="1983"/>
                    <a:pt x="9583" y="4963"/>
                  </a:cubicBezTo>
                  <a:cubicBezTo>
                    <a:pt x="9094" y="4589"/>
                    <a:pt x="8554" y="4381"/>
                    <a:pt x="7977" y="4356"/>
                  </a:cubicBezTo>
                  <a:cubicBezTo>
                    <a:pt x="6041" y="4281"/>
                    <a:pt x="4404" y="6428"/>
                    <a:pt x="4007" y="9350"/>
                  </a:cubicBezTo>
                  <a:cubicBezTo>
                    <a:pt x="3760" y="9242"/>
                    <a:pt x="3497" y="9183"/>
                    <a:pt x="3230" y="9175"/>
                  </a:cubicBezTo>
                  <a:cubicBezTo>
                    <a:pt x="1489" y="9108"/>
                    <a:pt x="42" y="11297"/>
                    <a:pt x="1" y="14061"/>
                  </a:cubicBezTo>
                  <a:cubicBezTo>
                    <a:pt x="-40" y="16824"/>
                    <a:pt x="1340" y="19113"/>
                    <a:pt x="3080" y="19188"/>
                  </a:cubicBezTo>
                  <a:cubicBezTo>
                    <a:pt x="3626" y="19205"/>
                    <a:pt x="4146" y="19014"/>
                    <a:pt x="4599" y="18639"/>
                  </a:cubicBezTo>
                  <a:cubicBezTo>
                    <a:pt x="5356" y="19913"/>
                    <a:pt x="6602" y="20787"/>
                    <a:pt x="8023" y="20845"/>
                  </a:cubicBezTo>
                  <a:cubicBezTo>
                    <a:pt x="9166" y="20886"/>
                    <a:pt x="10212" y="20395"/>
                    <a:pt x="10994" y="19571"/>
                  </a:cubicBezTo>
                  <a:cubicBezTo>
                    <a:pt x="11633" y="20703"/>
                    <a:pt x="12544" y="21427"/>
                    <a:pt x="13558" y="21469"/>
                  </a:cubicBezTo>
                  <a:cubicBezTo>
                    <a:pt x="14882" y="21519"/>
                    <a:pt x="16061" y="20404"/>
                    <a:pt x="16720" y="18681"/>
                  </a:cubicBezTo>
                  <a:cubicBezTo>
                    <a:pt x="17147" y="19097"/>
                    <a:pt x="17636" y="19347"/>
                    <a:pt x="18151" y="19363"/>
                  </a:cubicBezTo>
                  <a:cubicBezTo>
                    <a:pt x="19954" y="19438"/>
                    <a:pt x="21462" y="16774"/>
                    <a:pt x="21509" y="13445"/>
                  </a:cubicBezTo>
                  <a:cubicBezTo>
                    <a:pt x="21560" y="10215"/>
                    <a:pt x="20237" y="7544"/>
                    <a:pt x="18527" y="7285"/>
                  </a:cubicBezTo>
                  <a:cubicBezTo>
                    <a:pt x="18296" y="3265"/>
                    <a:pt x="16380" y="94"/>
                    <a:pt x="14001" y="2"/>
                  </a:cubicBezTo>
                  <a:close/>
                </a:path>
              </a:pathLst>
            </a:custGeom>
            <a:solidFill>
              <a:srgbClr val="00685D"/>
            </a:solidFill>
            <a:ln w="12700" cap="flat">
              <a:noFill/>
              <a:miter lim="400000"/>
            </a:ln>
            <a:effectLst/>
          </p:spPr>
          <p:txBody>
            <a:bodyPr wrap="square" lIns="121919" tIns="121919" rIns="121919" bIns="121919" numCol="1" anchor="t">
              <a:noAutofit/>
            </a:bodyPr>
            <a:lstStyle/>
            <a:p>
              <a:pPr lvl="0" algn="l" defTabSz="1826511">
                <a:defRPr sz="3600">
                  <a:latin typeface="Arial"/>
                  <a:ea typeface="Arial"/>
                  <a:cs typeface="Arial"/>
                  <a:sym typeface="Arial"/>
                </a:defRPr>
              </a:pPr>
            </a:p>
          </p:txBody>
        </p:sp>
      </p:grpSp>
      <p:sp>
        <p:nvSpPr>
          <p:cNvPr id="438" name="Shape 438"/>
          <p:cNvSpPr/>
          <p:nvPr/>
        </p:nvSpPr>
        <p:spPr>
          <a:xfrm flipH="1">
            <a:off x="10824540" y="4240957"/>
            <a:ext cx="1" cy="6297238"/>
          </a:xfrm>
          <a:prstGeom prst="line">
            <a:avLst/>
          </a:prstGeom>
          <a:ln w="25400">
            <a:solidFill>
              <a:srgbClr val="00685D">
                <a:alpha val="50000"/>
              </a:srgbClr>
            </a:solidFill>
            <a:round/>
          </a:ln>
        </p:spPr>
        <p:txBody>
          <a:bodyPr lIns="121919" tIns="121919" rIns="121919" bIns="121919"/>
          <a:lstStyle/>
          <a:p>
            <a:pPr lvl="0" algn="l" defTabSz="457200">
              <a:defRPr sz="3200">
                <a:latin typeface="Helvetica"/>
                <a:ea typeface="Helvetica"/>
                <a:cs typeface="Helvetica"/>
                <a:sym typeface="Helvetica"/>
              </a:defRPr>
            </a:pPr>
          </a:p>
        </p:txBody>
      </p:sp>
      <p:sp>
        <p:nvSpPr>
          <p:cNvPr id="439" name="Shape 439"/>
          <p:cNvSpPr/>
          <p:nvPr/>
        </p:nvSpPr>
        <p:spPr>
          <a:xfrm flipH="1">
            <a:off x="7158266" y="4240957"/>
            <a:ext cx="1" cy="6297238"/>
          </a:xfrm>
          <a:prstGeom prst="line">
            <a:avLst/>
          </a:prstGeom>
          <a:ln w="25400">
            <a:solidFill>
              <a:srgbClr val="00685D">
                <a:alpha val="50000"/>
              </a:srgbClr>
            </a:solidFill>
            <a:round/>
          </a:ln>
        </p:spPr>
        <p:txBody>
          <a:bodyPr lIns="121919" tIns="121919" rIns="121919" bIns="121919"/>
          <a:lstStyle/>
          <a:p>
            <a:pPr lvl="0" algn="l" defTabSz="457200">
              <a:defRPr sz="3200">
                <a:latin typeface="Helvetica"/>
                <a:ea typeface="Helvetica"/>
                <a:cs typeface="Helvetica"/>
                <a:sym typeface="Helvetica"/>
              </a:defRPr>
            </a:pPr>
          </a:p>
        </p:txBody>
      </p:sp>
      <p:sp>
        <p:nvSpPr>
          <p:cNvPr id="440" name="Shape 440"/>
          <p:cNvSpPr/>
          <p:nvPr/>
        </p:nvSpPr>
        <p:spPr>
          <a:xfrm>
            <a:off x="11528162" y="3060621"/>
            <a:ext cx="7119347" cy="80218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 y="15680"/>
                </a:moveTo>
                <a:lnTo>
                  <a:pt x="0" y="21600"/>
                </a:lnTo>
                <a:lnTo>
                  <a:pt x="20115" y="19705"/>
                </a:lnTo>
                <a:lnTo>
                  <a:pt x="21160" y="19691"/>
                </a:lnTo>
                <a:lnTo>
                  <a:pt x="21600" y="0"/>
                </a:lnTo>
                <a:lnTo>
                  <a:pt x="20064" y="2422"/>
                </a:lnTo>
                <a:lnTo>
                  <a:pt x="18304" y="4498"/>
                </a:lnTo>
                <a:lnTo>
                  <a:pt x="15636" y="6466"/>
                </a:lnTo>
                <a:lnTo>
                  <a:pt x="11733" y="9067"/>
                </a:lnTo>
                <a:lnTo>
                  <a:pt x="9356" y="10412"/>
                </a:lnTo>
                <a:lnTo>
                  <a:pt x="4080" y="12545"/>
                </a:lnTo>
                <a:lnTo>
                  <a:pt x="832" y="13802"/>
                </a:lnTo>
                <a:lnTo>
                  <a:pt x="6" y="15680"/>
                </a:lnTo>
                <a:close/>
              </a:path>
            </a:pathLst>
          </a:custGeom>
          <a:solidFill>
            <a:srgbClr val="3EA7BC"/>
          </a:solidFill>
          <a:ln w="12700">
            <a:miter lim="400000"/>
          </a:ln>
        </p:spPr>
        <p:txBody>
          <a:bodyPr lIns="121919" tIns="121919" rIns="121919" bIns="121919" anchor="ctr"/>
          <a:lstStyle/>
          <a:p>
            <a:pPr lvl="0" algn="l" defTabSz="914400">
              <a:defRPr sz="3600">
                <a:solidFill>
                  <a:srgbClr val="AEBF2F"/>
                </a:solidFill>
                <a:latin typeface="Arial"/>
                <a:ea typeface="Arial"/>
                <a:cs typeface="Arial"/>
                <a:sym typeface="Arial"/>
              </a:defRPr>
            </a:pPr>
          </a:p>
        </p:txBody>
      </p:sp>
      <p:sp>
        <p:nvSpPr>
          <p:cNvPr id="441" name="Shape 441"/>
          <p:cNvSpPr/>
          <p:nvPr/>
        </p:nvSpPr>
        <p:spPr>
          <a:xfrm rot="19739734">
            <a:off x="3307741" y="3948906"/>
            <a:ext cx="17525948" cy="5062418"/>
          </a:xfrm>
          <a:custGeom>
            <a:avLst/>
            <a:gdLst/>
            <a:ahLst/>
            <a:cxnLst>
              <a:cxn ang="0">
                <a:pos x="wd2" y="hd2"/>
              </a:cxn>
              <a:cxn ang="5400000">
                <a:pos x="wd2" y="hd2"/>
              </a:cxn>
              <a:cxn ang="10800000">
                <a:pos x="wd2" y="hd2"/>
              </a:cxn>
              <a:cxn ang="16200000">
                <a:pos x="wd2" y="hd2"/>
              </a:cxn>
            </a:cxnLst>
            <a:rect l="0" t="0" r="r" b="b"/>
            <a:pathLst>
              <a:path w="21600" h="20132" fill="norm" stroke="1" extrusionOk="0">
                <a:moveTo>
                  <a:pt x="19846" y="8194"/>
                </a:moveTo>
                <a:lnTo>
                  <a:pt x="21600" y="12098"/>
                </a:lnTo>
                <a:lnTo>
                  <a:pt x="19824" y="17334"/>
                </a:lnTo>
                <a:lnTo>
                  <a:pt x="19760" y="14486"/>
                </a:lnTo>
                <a:cubicBezTo>
                  <a:pt x="17695" y="14097"/>
                  <a:pt x="10744" y="21600"/>
                  <a:pt x="7451" y="19873"/>
                </a:cubicBezTo>
                <a:cubicBezTo>
                  <a:pt x="4157" y="18146"/>
                  <a:pt x="1475" y="9023"/>
                  <a:pt x="0" y="4126"/>
                </a:cubicBezTo>
                <a:lnTo>
                  <a:pt x="923" y="0"/>
                </a:lnTo>
                <a:cubicBezTo>
                  <a:pt x="2380" y="3252"/>
                  <a:pt x="4945" y="12607"/>
                  <a:pt x="8118" y="14401"/>
                </a:cubicBezTo>
                <a:cubicBezTo>
                  <a:pt x="11291" y="16194"/>
                  <a:pt x="17972" y="11150"/>
                  <a:pt x="19959" y="10761"/>
                </a:cubicBezTo>
                <a:lnTo>
                  <a:pt x="19846" y="8194"/>
                </a:lnTo>
                <a:close/>
              </a:path>
            </a:pathLst>
          </a:custGeom>
          <a:solidFill>
            <a:srgbClr val="8C2F0A"/>
          </a:solidFill>
          <a:ln w="50800">
            <a:solidFill>
              <a:srgbClr val="FFFFFF"/>
            </a:solidFill>
            <a:round/>
          </a:ln>
          <a:effectLst>
            <a:outerShdw sx="100000" sy="100000" kx="0" ky="0" algn="b" rotWithShape="0" blurRad="774700" dist="635000" dir="5400000">
              <a:srgbClr val="000000">
                <a:alpha val="31000"/>
              </a:srgbClr>
            </a:outerShdw>
          </a:effectLst>
        </p:spPr>
        <p:txBody>
          <a:bodyPr lIns="121919" tIns="121919" rIns="121919" bIns="121919" anchor="ctr"/>
          <a:lstStyle/>
          <a:p>
            <a:pPr lvl="0" defTabSz="914400">
              <a:defRPr b="1" sz="3600">
                <a:solidFill>
                  <a:srgbClr val="FFFFFF"/>
                </a:solidFill>
                <a:effectLst>
                  <a:outerShdw sx="100000" sy="100000" kx="0" ky="0" algn="b" rotWithShape="0" blurRad="63500" dist="0" dir="0">
                    <a:srgbClr val="000000">
                      <a:alpha val="40000"/>
                    </a:srgbClr>
                  </a:outerShdw>
                </a:effectLst>
                <a:latin typeface="Arial"/>
                <a:ea typeface="Arial"/>
                <a:cs typeface="Arial"/>
                <a:sym typeface="Arial"/>
              </a:defRPr>
            </a:pPr>
          </a:p>
        </p:txBody>
      </p:sp>
      <p:sp>
        <p:nvSpPr>
          <p:cNvPr id="442" name="Shape 442"/>
          <p:cNvSpPr/>
          <p:nvPr/>
        </p:nvSpPr>
        <p:spPr>
          <a:xfrm>
            <a:off x="3712450" y="3263567"/>
            <a:ext cx="10972871" cy="83599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1826762">
              <a:defRPr b="1" sz="4200">
                <a:solidFill>
                  <a:srgbClr val="1C7B70"/>
                </a:solidFill>
                <a:latin typeface="Arial"/>
                <a:ea typeface="Arial"/>
                <a:cs typeface="Arial"/>
                <a:sym typeface="Arial"/>
              </a:defRPr>
            </a:lvl1pPr>
          </a:lstStyle>
          <a:p>
            <a:pPr lvl="0">
              <a:defRPr b="0" sz="1800">
                <a:solidFill>
                  <a:srgbClr val="000000"/>
                </a:solidFill>
              </a:defRPr>
            </a:pPr>
            <a:r>
              <a:rPr b="1" sz="4200">
                <a:solidFill>
                  <a:srgbClr val="1C7B70"/>
                </a:solidFill>
              </a:rPr>
              <a:t>IT Technology Eras</a:t>
            </a:r>
          </a:p>
        </p:txBody>
      </p:sp>
      <p:sp>
        <p:nvSpPr>
          <p:cNvPr id="443" name="Shape 443"/>
          <p:cNvSpPr/>
          <p:nvPr/>
        </p:nvSpPr>
        <p:spPr>
          <a:xfrm>
            <a:off x="3722940" y="5329104"/>
            <a:ext cx="3403601" cy="518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1826762">
              <a:defRPr sz="3600">
                <a:solidFill>
                  <a:srgbClr val="00342F"/>
                </a:solidFill>
                <a:latin typeface="Arial"/>
                <a:ea typeface="Arial"/>
                <a:cs typeface="Arial"/>
                <a:sym typeface="Arial"/>
              </a:defRPr>
            </a:lvl1pPr>
          </a:lstStyle>
          <a:p>
            <a:pPr lvl="0">
              <a:defRPr sz="1800">
                <a:solidFill>
                  <a:srgbClr val="000000"/>
                </a:solidFill>
              </a:defRPr>
            </a:pPr>
            <a:r>
              <a:rPr sz="3600">
                <a:solidFill>
                  <a:srgbClr val="00342F"/>
                </a:solidFill>
              </a:rPr>
              <a:t>Mainframe</a:t>
            </a:r>
          </a:p>
        </p:txBody>
      </p:sp>
      <p:sp>
        <p:nvSpPr>
          <p:cNvPr id="444" name="Shape 444"/>
          <p:cNvSpPr/>
          <p:nvPr/>
        </p:nvSpPr>
        <p:spPr>
          <a:xfrm>
            <a:off x="7139511" y="5329104"/>
            <a:ext cx="3670572" cy="518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1826762">
              <a:defRPr sz="3600">
                <a:solidFill>
                  <a:srgbClr val="00342F"/>
                </a:solidFill>
                <a:latin typeface="Arial"/>
                <a:ea typeface="Arial"/>
                <a:cs typeface="Arial"/>
                <a:sym typeface="Arial"/>
              </a:defRPr>
            </a:lvl1pPr>
          </a:lstStyle>
          <a:p>
            <a:pPr lvl="0">
              <a:defRPr sz="1800">
                <a:solidFill>
                  <a:srgbClr val="000000"/>
                </a:solidFill>
              </a:defRPr>
            </a:pPr>
            <a:r>
              <a:rPr sz="3600">
                <a:solidFill>
                  <a:srgbClr val="00342F"/>
                </a:solidFill>
              </a:rPr>
              <a:t>Client-Server</a:t>
            </a:r>
          </a:p>
        </p:txBody>
      </p:sp>
      <p:sp>
        <p:nvSpPr>
          <p:cNvPr id="445" name="Shape 445"/>
          <p:cNvSpPr/>
          <p:nvPr/>
        </p:nvSpPr>
        <p:spPr>
          <a:xfrm>
            <a:off x="8035749" y="4459255"/>
            <a:ext cx="1139883" cy="7366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744"/>
                </a:moveTo>
                <a:lnTo>
                  <a:pt x="9130" y="16744"/>
                </a:lnTo>
                <a:lnTo>
                  <a:pt x="9130" y="20720"/>
                </a:lnTo>
                <a:lnTo>
                  <a:pt x="5644" y="20720"/>
                </a:lnTo>
                <a:lnTo>
                  <a:pt x="5644" y="21600"/>
                </a:lnTo>
                <a:lnTo>
                  <a:pt x="15948" y="21600"/>
                </a:lnTo>
                <a:lnTo>
                  <a:pt x="15948" y="20720"/>
                </a:lnTo>
                <a:lnTo>
                  <a:pt x="12470" y="20720"/>
                </a:lnTo>
                <a:lnTo>
                  <a:pt x="12470" y="16744"/>
                </a:lnTo>
                <a:lnTo>
                  <a:pt x="21600" y="16744"/>
                </a:lnTo>
                <a:lnTo>
                  <a:pt x="21600" y="0"/>
                </a:lnTo>
                <a:lnTo>
                  <a:pt x="0" y="0"/>
                </a:lnTo>
                <a:lnTo>
                  <a:pt x="0" y="16744"/>
                </a:lnTo>
                <a:close/>
                <a:moveTo>
                  <a:pt x="1889" y="2377"/>
                </a:moveTo>
                <a:lnTo>
                  <a:pt x="19719" y="2377"/>
                </a:lnTo>
                <a:lnTo>
                  <a:pt x="19719" y="14366"/>
                </a:lnTo>
                <a:lnTo>
                  <a:pt x="1889" y="14366"/>
                </a:lnTo>
                <a:lnTo>
                  <a:pt x="1889" y="2377"/>
                </a:lnTo>
                <a:close/>
              </a:path>
            </a:pathLst>
          </a:custGeom>
          <a:solidFill>
            <a:srgbClr val="00685D"/>
          </a:solidFill>
          <a:ln w="12700">
            <a:miter lim="400000"/>
          </a:ln>
        </p:spPr>
        <p:txBody>
          <a:bodyPr lIns="121919" tIns="121919" rIns="121919" bIns="121919"/>
          <a:lstStyle/>
          <a:p>
            <a:pPr lvl="0" algn="l" defTabSz="914400">
              <a:defRPr sz="4800">
                <a:solidFill>
                  <a:srgbClr val="00685D"/>
                </a:solidFill>
                <a:latin typeface="Arial"/>
                <a:ea typeface="Arial"/>
                <a:cs typeface="Arial"/>
                <a:sym typeface="Arial"/>
              </a:defRPr>
            </a:pPr>
          </a:p>
        </p:txBody>
      </p:sp>
      <p:sp>
        <p:nvSpPr>
          <p:cNvPr id="446" name="Shape 446"/>
          <p:cNvSpPr/>
          <p:nvPr/>
        </p:nvSpPr>
        <p:spPr>
          <a:xfrm>
            <a:off x="9276460" y="4505506"/>
            <a:ext cx="485663" cy="7052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688" y="0"/>
                </a:moveTo>
                <a:cubicBezTo>
                  <a:pt x="2872" y="0"/>
                  <a:pt x="2872" y="0"/>
                  <a:pt x="2872" y="0"/>
                </a:cubicBezTo>
                <a:cubicBezTo>
                  <a:pt x="1294" y="0"/>
                  <a:pt x="0" y="668"/>
                  <a:pt x="0" y="1503"/>
                </a:cubicBezTo>
                <a:cubicBezTo>
                  <a:pt x="0" y="20097"/>
                  <a:pt x="0" y="20097"/>
                  <a:pt x="0" y="20097"/>
                </a:cubicBezTo>
                <a:cubicBezTo>
                  <a:pt x="0" y="20932"/>
                  <a:pt x="1294" y="21600"/>
                  <a:pt x="2872" y="21600"/>
                </a:cubicBezTo>
                <a:cubicBezTo>
                  <a:pt x="18688" y="21600"/>
                  <a:pt x="18688" y="21600"/>
                  <a:pt x="18688" y="21600"/>
                </a:cubicBezTo>
                <a:cubicBezTo>
                  <a:pt x="20306" y="21600"/>
                  <a:pt x="21600" y="20932"/>
                  <a:pt x="21600" y="20097"/>
                </a:cubicBezTo>
                <a:cubicBezTo>
                  <a:pt x="21600" y="1503"/>
                  <a:pt x="21600" y="1503"/>
                  <a:pt x="21600" y="1503"/>
                </a:cubicBezTo>
                <a:cubicBezTo>
                  <a:pt x="21600" y="668"/>
                  <a:pt x="20306" y="0"/>
                  <a:pt x="18688" y="0"/>
                </a:cubicBezTo>
                <a:close/>
                <a:moveTo>
                  <a:pt x="10800" y="2442"/>
                </a:moveTo>
                <a:cubicBezTo>
                  <a:pt x="12216" y="2442"/>
                  <a:pt x="13348" y="3026"/>
                  <a:pt x="13348" y="3757"/>
                </a:cubicBezTo>
                <a:cubicBezTo>
                  <a:pt x="13348" y="4487"/>
                  <a:pt x="12216" y="5071"/>
                  <a:pt x="10800" y="5071"/>
                </a:cubicBezTo>
                <a:cubicBezTo>
                  <a:pt x="9384" y="5071"/>
                  <a:pt x="8211" y="4487"/>
                  <a:pt x="8211" y="3757"/>
                </a:cubicBezTo>
                <a:cubicBezTo>
                  <a:pt x="8211" y="3026"/>
                  <a:pt x="9384" y="2442"/>
                  <a:pt x="10800" y="2442"/>
                </a:cubicBezTo>
                <a:close/>
                <a:moveTo>
                  <a:pt x="18202" y="19033"/>
                </a:moveTo>
                <a:cubicBezTo>
                  <a:pt x="3398" y="19033"/>
                  <a:pt x="3398" y="19033"/>
                  <a:pt x="3398" y="19033"/>
                </a:cubicBezTo>
                <a:cubicBezTo>
                  <a:pt x="3398" y="18553"/>
                  <a:pt x="3398" y="18553"/>
                  <a:pt x="3398" y="18553"/>
                </a:cubicBezTo>
                <a:cubicBezTo>
                  <a:pt x="18202" y="18553"/>
                  <a:pt x="18202" y="18553"/>
                  <a:pt x="18202" y="18553"/>
                </a:cubicBezTo>
                <a:lnTo>
                  <a:pt x="18202" y="19033"/>
                </a:lnTo>
                <a:close/>
                <a:moveTo>
                  <a:pt x="18202" y="17593"/>
                </a:moveTo>
                <a:cubicBezTo>
                  <a:pt x="3398" y="17593"/>
                  <a:pt x="3398" y="17593"/>
                  <a:pt x="3398" y="17593"/>
                </a:cubicBezTo>
                <a:cubicBezTo>
                  <a:pt x="3398" y="17134"/>
                  <a:pt x="3398" y="17134"/>
                  <a:pt x="3398" y="17134"/>
                </a:cubicBezTo>
                <a:cubicBezTo>
                  <a:pt x="18202" y="17134"/>
                  <a:pt x="18202" y="17134"/>
                  <a:pt x="18202" y="17134"/>
                </a:cubicBezTo>
                <a:lnTo>
                  <a:pt x="18202" y="17593"/>
                </a:lnTo>
                <a:close/>
                <a:moveTo>
                  <a:pt x="18202" y="16174"/>
                </a:moveTo>
                <a:cubicBezTo>
                  <a:pt x="3398" y="16174"/>
                  <a:pt x="3398" y="16174"/>
                  <a:pt x="3398" y="16174"/>
                </a:cubicBezTo>
                <a:cubicBezTo>
                  <a:pt x="3398" y="15694"/>
                  <a:pt x="3398" y="15694"/>
                  <a:pt x="3398" y="15694"/>
                </a:cubicBezTo>
                <a:cubicBezTo>
                  <a:pt x="18202" y="15694"/>
                  <a:pt x="18202" y="15694"/>
                  <a:pt x="18202" y="15694"/>
                </a:cubicBezTo>
                <a:lnTo>
                  <a:pt x="18202" y="16174"/>
                </a:lnTo>
                <a:close/>
                <a:moveTo>
                  <a:pt x="18202" y="14734"/>
                </a:moveTo>
                <a:cubicBezTo>
                  <a:pt x="3398" y="14734"/>
                  <a:pt x="3398" y="14734"/>
                  <a:pt x="3398" y="14734"/>
                </a:cubicBezTo>
                <a:cubicBezTo>
                  <a:pt x="3398" y="14254"/>
                  <a:pt x="3398" y="14254"/>
                  <a:pt x="3398" y="14254"/>
                </a:cubicBezTo>
                <a:cubicBezTo>
                  <a:pt x="18202" y="14254"/>
                  <a:pt x="18202" y="14254"/>
                  <a:pt x="18202" y="14254"/>
                </a:cubicBezTo>
                <a:lnTo>
                  <a:pt x="18202" y="14734"/>
                </a:lnTo>
                <a:close/>
              </a:path>
            </a:pathLst>
          </a:custGeom>
          <a:solidFill>
            <a:srgbClr val="00685D"/>
          </a:solidFill>
          <a:ln w="12700">
            <a:miter lim="400000"/>
          </a:ln>
        </p:spPr>
        <p:txBody>
          <a:bodyPr lIns="121919" tIns="121919" rIns="121919" bIns="121919"/>
          <a:lstStyle/>
          <a:p>
            <a:pPr lvl="0" algn="l" defTabSz="914400">
              <a:defRPr sz="4800">
                <a:solidFill>
                  <a:srgbClr val="00685D"/>
                </a:solidFill>
                <a:latin typeface="Arial"/>
                <a:ea typeface="Arial"/>
                <a:cs typeface="Arial"/>
                <a:sym typeface="Arial"/>
              </a:defRPr>
            </a:pPr>
          </a:p>
        </p:txBody>
      </p:sp>
      <p:grpSp>
        <p:nvGrpSpPr>
          <p:cNvPr id="454" name="Group 454"/>
          <p:cNvGrpSpPr/>
          <p:nvPr/>
        </p:nvGrpSpPr>
        <p:grpSpPr>
          <a:xfrm>
            <a:off x="4852295" y="4442218"/>
            <a:ext cx="1158807" cy="768511"/>
            <a:chOff x="0" y="0"/>
            <a:chExt cx="1158805" cy="768509"/>
          </a:xfrm>
        </p:grpSpPr>
        <p:grpSp>
          <p:nvGrpSpPr>
            <p:cNvPr id="450" name="Group 450"/>
            <p:cNvGrpSpPr/>
            <p:nvPr/>
          </p:nvGrpSpPr>
          <p:grpSpPr>
            <a:xfrm>
              <a:off x="-1" y="0"/>
              <a:ext cx="1158807" cy="730545"/>
              <a:chOff x="0" y="0"/>
              <a:chExt cx="1158805" cy="730544"/>
            </a:xfrm>
          </p:grpSpPr>
          <p:sp>
            <p:nvSpPr>
              <p:cNvPr id="447" name="Shape 447"/>
              <p:cNvSpPr/>
              <p:nvPr/>
            </p:nvSpPr>
            <p:spPr>
              <a:xfrm>
                <a:off x="738753" y="196810"/>
                <a:ext cx="230020" cy="1718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29" y="0"/>
                      <a:pt x="0" y="4849"/>
                      <a:pt x="0" y="10756"/>
                    </a:cubicBezTo>
                    <a:cubicBezTo>
                      <a:pt x="0" y="16751"/>
                      <a:pt x="4829" y="21600"/>
                      <a:pt x="10800" y="21600"/>
                    </a:cubicBezTo>
                    <a:cubicBezTo>
                      <a:pt x="16771" y="21600"/>
                      <a:pt x="21600" y="16751"/>
                      <a:pt x="21600" y="10756"/>
                    </a:cubicBezTo>
                    <a:cubicBezTo>
                      <a:pt x="21600" y="4849"/>
                      <a:pt x="16771" y="0"/>
                      <a:pt x="10800" y="0"/>
                    </a:cubicBezTo>
                    <a:close/>
                    <a:moveTo>
                      <a:pt x="10800" y="17897"/>
                    </a:moveTo>
                    <a:cubicBezTo>
                      <a:pt x="6937" y="17897"/>
                      <a:pt x="3776" y="14723"/>
                      <a:pt x="3776" y="10756"/>
                    </a:cubicBezTo>
                    <a:cubicBezTo>
                      <a:pt x="3776" y="6877"/>
                      <a:pt x="6937" y="3703"/>
                      <a:pt x="10800" y="3703"/>
                    </a:cubicBezTo>
                    <a:cubicBezTo>
                      <a:pt x="14751" y="3703"/>
                      <a:pt x="17824" y="6877"/>
                      <a:pt x="17824" y="10756"/>
                    </a:cubicBezTo>
                    <a:cubicBezTo>
                      <a:pt x="17824" y="14723"/>
                      <a:pt x="14751" y="17897"/>
                      <a:pt x="10800" y="17897"/>
                    </a:cubicBezTo>
                    <a:close/>
                  </a:path>
                </a:pathLst>
              </a:custGeom>
              <a:solidFill>
                <a:srgbClr val="00685D"/>
              </a:solidFill>
              <a:ln w="12700" cap="flat">
                <a:noFill/>
                <a:miter lim="400000"/>
              </a:ln>
              <a:effectLst/>
            </p:spPr>
            <p:txBody>
              <a:bodyPr wrap="square" lIns="121919" tIns="121919" rIns="121919" bIns="121919" numCol="1" anchor="t">
                <a:noAutofit/>
              </a:bodyPr>
              <a:lstStyle/>
              <a:p>
                <a:pPr lvl="0" algn="l" defTabSz="914400">
                  <a:defRPr sz="4800">
                    <a:solidFill>
                      <a:srgbClr val="00685D"/>
                    </a:solidFill>
                    <a:latin typeface="Arial"/>
                    <a:ea typeface="Arial"/>
                    <a:cs typeface="Arial"/>
                    <a:sym typeface="Arial"/>
                  </a:defRPr>
                </a:pPr>
              </a:p>
            </p:txBody>
          </p:sp>
          <p:sp>
            <p:nvSpPr>
              <p:cNvPr id="448" name="Shape 448"/>
              <p:cNvSpPr/>
              <p:nvPr/>
            </p:nvSpPr>
            <p:spPr>
              <a:xfrm>
                <a:off x="189637" y="196810"/>
                <a:ext cx="230020" cy="1718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56"/>
                    </a:moveTo>
                    <a:cubicBezTo>
                      <a:pt x="21600" y="4849"/>
                      <a:pt x="16771" y="0"/>
                      <a:pt x="10800" y="0"/>
                    </a:cubicBezTo>
                    <a:cubicBezTo>
                      <a:pt x="4829" y="0"/>
                      <a:pt x="0" y="4849"/>
                      <a:pt x="0" y="10756"/>
                    </a:cubicBezTo>
                    <a:cubicBezTo>
                      <a:pt x="0" y="16751"/>
                      <a:pt x="4829" y="21600"/>
                      <a:pt x="10800" y="21600"/>
                    </a:cubicBezTo>
                    <a:cubicBezTo>
                      <a:pt x="16771" y="21600"/>
                      <a:pt x="21600" y="16751"/>
                      <a:pt x="21600" y="10756"/>
                    </a:cubicBezTo>
                    <a:close/>
                    <a:moveTo>
                      <a:pt x="3776" y="10756"/>
                    </a:moveTo>
                    <a:cubicBezTo>
                      <a:pt x="3776" y="6877"/>
                      <a:pt x="6937" y="3703"/>
                      <a:pt x="10800" y="3703"/>
                    </a:cubicBezTo>
                    <a:cubicBezTo>
                      <a:pt x="14751" y="3703"/>
                      <a:pt x="17824" y="6877"/>
                      <a:pt x="17824" y="10756"/>
                    </a:cubicBezTo>
                    <a:cubicBezTo>
                      <a:pt x="17824" y="14723"/>
                      <a:pt x="14751" y="17897"/>
                      <a:pt x="10800" y="17897"/>
                    </a:cubicBezTo>
                    <a:cubicBezTo>
                      <a:pt x="6937" y="17897"/>
                      <a:pt x="3776" y="14723"/>
                      <a:pt x="3776" y="10756"/>
                    </a:cubicBezTo>
                    <a:close/>
                  </a:path>
                </a:pathLst>
              </a:custGeom>
              <a:solidFill>
                <a:srgbClr val="00685D"/>
              </a:solidFill>
              <a:ln w="12700" cap="flat">
                <a:noFill/>
                <a:miter lim="400000"/>
              </a:ln>
              <a:effectLst/>
            </p:spPr>
            <p:txBody>
              <a:bodyPr wrap="square" lIns="121919" tIns="121919" rIns="121919" bIns="121919" numCol="1" anchor="t">
                <a:noAutofit/>
              </a:bodyPr>
              <a:lstStyle/>
              <a:p>
                <a:pPr lvl="0" algn="l" defTabSz="914400">
                  <a:defRPr sz="4800">
                    <a:solidFill>
                      <a:srgbClr val="00685D"/>
                    </a:solidFill>
                    <a:latin typeface="Arial"/>
                    <a:ea typeface="Arial"/>
                    <a:cs typeface="Arial"/>
                    <a:sym typeface="Arial"/>
                  </a:defRPr>
                </a:pPr>
              </a:p>
            </p:txBody>
          </p:sp>
          <p:sp>
            <p:nvSpPr>
              <p:cNvPr id="449" name="Shape 449"/>
              <p:cNvSpPr/>
              <p:nvPr/>
            </p:nvSpPr>
            <p:spPr>
              <a:xfrm>
                <a:off x="-1" y="-1"/>
                <a:ext cx="1158807" cy="7305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763" y="0"/>
                    </a:moveTo>
                    <a:cubicBezTo>
                      <a:pt x="837" y="0"/>
                      <a:pt x="837" y="0"/>
                      <a:pt x="837" y="0"/>
                    </a:cubicBezTo>
                    <a:cubicBezTo>
                      <a:pt x="384" y="0"/>
                      <a:pt x="0" y="456"/>
                      <a:pt x="0" y="995"/>
                    </a:cubicBezTo>
                    <a:cubicBezTo>
                      <a:pt x="0" y="20605"/>
                      <a:pt x="0" y="20605"/>
                      <a:pt x="0" y="20605"/>
                    </a:cubicBezTo>
                    <a:cubicBezTo>
                      <a:pt x="0" y="21165"/>
                      <a:pt x="384" y="21600"/>
                      <a:pt x="837" y="21600"/>
                    </a:cubicBezTo>
                    <a:cubicBezTo>
                      <a:pt x="20763" y="21600"/>
                      <a:pt x="20763" y="21600"/>
                      <a:pt x="20763" y="21600"/>
                    </a:cubicBezTo>
                    <a:cubicBezTo>
                      <a:pt x="21234" y="21600"/>
                      <a:pt x="21600" y="21165"/>
                      <a:pt x="21600" y="20605"/>
                    </a:cubicBezTo>
                    <a:cubicBezTo>
                      <a:pt x="21600" y="995"/>
                      <a:pt x="21600" y="995"/>
                      <a:pt x="21600" y="995"/>
                    </a:cubicBezTo>
                    <a:cubicBezTo>
                      <a:pt x="21600" y="456"/>
                      <a:pt x="21234" y="0"/>
                      <a:pt x="20763" y="0"/>
                    </a:cubicBezTo>
                    <a:close/>
                    <a:moveTo>
                      <a:pt x="9972" y="2384"/>
                    </a:moveTo>
                    <a:cubicBezTo>
                      <a:pt x="11628" y="2384"/>
                      <a:pt x="11628" y="2384"/>
                      <a:pt x="11628" y="2384"/>
                    </a:cubicBezTo>
                    <a:cubicBezTo>
                      <a:pt x="12203" y="2384"/>
                      <a:pt x="12447" y="2881"/>
                      <a:pt x="12151" y="3462"/>
                    </a:cubicBezTo>
                    <a:cubicBezTo>
                      <a:pt x="11332" y="5162"/>
                      <a:pt x="11332" y="5162"/>
                      <a:pt x="11332" y="5162"/>
                    </a:cubicBezTo>
                    <a:cubicBezTo>
                      <a:pt x="11035" y="5763"/>
                      <a:pt x="10565" y="5763"/>
                      <a:pt x="10286" y="5162"/>
                    </a:cubicBezTo>
                    <a:cubicBezTo>
                      <a:pt x="9449" y="3462"/>
                      <a:pt x="9449" y="3462"/>
                      <a:pt x="9449" y="3462"/>
                    </a:cubicBezTo>
                    <a:cubicBezTo>
                      <a:pt x="9170" y="2881"/>
                      <a:pt x="9397" y="2384"/>
                      <a:pt x="9972" y="2384"/>
                    </a:cubicBezTo>
                    <a:close/>
                    <a:moveTo>
                      <a:pt x="1325" y="8354"/>
                    </a:moveTo>
                    <a:cubicBezTo>
                      <a:pt x="1325" y="5493"/>
                      <a:pt x="3277" y="3192"/>
                      <a:pt x="5683" y="3192"/>
                    </a:cubicBezTo>
                    <a:cubicBezTo>
                      <a:pt x="8089" y="3192"/>
                      <a:pt x="10042" y="5493"/>
                      <a:pt x="10042" y="8354"/>
                    </a:cubicBezTo>
                    <a:cubicBezTo>
                      <a:pt x="10042" y="11215"/>
                      <a:pt x="8089" y="13536"/>
                      <a:pt x="5683" y="13536"/>
                    </a:cubicBezTo>
                    <a:cubicBezTo>
                      <a:pt x="3277" y="13536"/>
                      <a:pt x="1325" y="11215"/>
                      <a:pt x="1325" y="8354"/>
                    </a:cubicBezTo>
                    <a:close/>
                    <a:moveTo>
                      <a:pt x="17695" y="18325"/>
                    </a:moveTo>
                    <a:cubicBezTo>
                      <a:pt x="17695" y="18822"/>
                      <a:pt x="17364" y="19216"/>
                      <a:pt x="16945" y="19216"/>
                    </a:cubicBezTo>
                    <a:cubicBezTo>
                      <a:pt x="4655" y="19216"/>
                      <a:pt x="4655" y="19216"/>
                      <a:pt x="4655" y="19216"/>
                    </a:cubicBezTo>
                    <a:cubicBezTo>
                      <a:pt x="4236" y="19216"/>
                      <a:pt x="3905" y="18822"/>
                      <a:pt x="3905" y="18325"/>
                    </a:cubicBezTo>
                    <a:cubicBezTo>
                      <a:pt x="3905" y="16355"/>
                      <a:pt x="3905" y="16355"/>
                      <a:pt x="3905" y="16355"/>
                    </a:cubicBezTo>
                    <a:cubicBezTo>
                      <a:pt x="3905" y="15879"/>
                      <a:pt x="4236" y="15464"/>
                      <a:pt x="4655" y="15464"/>
                    </a:cubicBezTo>
                    <a:cubicBezTo>
                      <a:pt x="16945" y="15464"/>
                      <a:pt x="16945" y="15464"/>
                      <a:pt x="16945" y="15464"/>
                    </a:cubicBezTo>
                    <a:cubicBezTo>
                      <a:pt x="17364" y="15464"/>
                      <a:pt x="17695" y="15879"/>
                      <a:pt x="17695" y="16355"/>
                    </a:cubicBezTo>
                    <a:lnTo>
                      <a:pt x="17695" y="18325"/>
                    </a:lnTo>
                    <a:close/>
                    <a:moveTo>
                      <a:pt x="15917" y="13536"/>
                    </a:moveTo>
                    <a:cubicBezTo>
                      <a:pt x="13511" y="13536"/>
                      <a:pt x="11558" y="11215"/>
                      <a:pt x="11558" y="8354"/>
                    </a:cubicBezTo>
                    <a:cubicBezTo>
                      <a:pt x="11558" y="5493"/>
                      <a:pt x="13511" y="3192"/>
                      <a:pt x="15917" y="3192"/>
                    </a:cubicBezTo>
                    <a:cubicBezTo>
                      <a:pt x="18323" y="3192"/>
                      <a:pt x="20275" y="5493"/>
                      <a:pt x="20275" y="8354"/>
                    </a:cubicBezTo>
                    <a:cubicBezTo>
                      <a:pt x="20275" y="11215"/>
                      <a:pt x="18323" y="13536"/>
                      <a:pt x="15917" y="13536"/>
                    </a:cubicBezTo>
                    <a:close/>
                  </a:path>
                </a:pathLst>
              </a:custGeom>
              <a:solidFill>
                <a:srgbClr val="00685D"/>
              </a:solidFill>
              <a:ln w="12700" cap="flat">
                <a:noFill/>
                <a:miter lim="400000"/>
              </a:ln>
              <a:effectLst/>
            </p:spPr>
            <p:txBody>
              <a:bodyPr wrap="square" lIns="121919" tIns="121919" rIns="121919" bIns="121919" numCol="1" anchor="t">
                <a:noAutofit/>
              </a:bodyPr>
              <a:lstStyle/>
              <a:p>
                <a:pPr lvl="0" algn="l" defTabSz="914400">
                  <a:defRPr sz="4800">
                    <a:solidFill>
                      <a:srgbClr val="00685D"/>
                    </a:solidFill>
                    <a:latin typeface="Arial"/>
                    <a:ea typeface="Arial"/>
                    <a:cs typeface="Arial"/>
                    <a:sym typeface="Arial"/>
                  </a:defRPr>
                </a:pPr>
              </a:p>
            </p:txBody>
          </p:sp>
        </p:grpSp>
        <p:grpSp>
          <p:nvGrpSpPr>
            <p:cNvPr id="453" name="Group 453"/>
            <p:cNvGrpSpPr/>
            <p:nvPr/>
          </p:nvGrpSpPr>
          <p:grpSpPr>
            <a:xfrm>
              <a:off x="90257" y="689862"/>
              <a:ext cx="978292" cy="78648"/>
              <a:chOff x="0" y="0"/>
              <a:chExt cx="978290" cy="78646"/>
            </a:xfrm>
          </p:grpSpPr>
          <p:sp>
            <p:nvSpPr>
              <p:cNvPr id="451" name="Shape 451"/>
              <p:cNvSpPr/>
              <p:nvPr/>
            </p:nvSpPr>
            <p:spPr>
              <a:xfrm>
                <a:off x="-1" y="0"/>
                <a:ext cx="104891" cy="78647"/>
              </a:xfrm>
              <a:prstGeom prst="roundRect">
                <a:avLst>
                  <a:gd name="adj" fmla="val 6250"/>
                </a:avLst>
              </a:prstGeom>
              <a:solidFill>
                <a:srgbClr val="00685D"/>
              </a:solidFill>
              <a:ln w="12700" cap="flat">
                <a:noFill/>
                <a:miter lim="400000"/>
              </a:ln>
              <a:effectLst/>
            </p:spPr>
            <p:txBody>
              <a:bodyPr wrap="square" lIns="121919" tIns="121919" rIns="121919" bIns="121919" numCol="1" anchor="ctr">
                <a:noAutofit/>
              </a:bodyPr>
              <a:lstStyle/>
              <a:p>
                <a:pPr lvl="0" algn="l" defTabSz="1826762">
                  <a:defRPr sz="3600">
                    <a:solidFill>
                      <a:srgbClr val="FFFFFF"/>
                    </a:solidFill>
                    <a:latin typeface="Arial"/>
                    <a:ea typeface="Arial"/>
                    <a:cs typeface="Arial"/>
                    <a:sym typeface="Arial"/>
                  </a:defRPr>
                </a:pPr>
              </a:p>
            </p:txBody>
          </p:sp>
          <p:sp>
            <p:nvSpPr>
              <p:cNvPr id="452" name="Shape 452"/>
              <p:cNvSpPr/>
              <p:nvPr/>
            </p:nvSpPr>
            <p:spPr>
              <a:xfrm>
                <a:off x="873401" y="0"/>
                <a:ext cx="104890" cy="78647"/>
              </a:xfrm>
              <a:prstGeom prst="roundRect">
                <a:avLst>
                  <a:gd name="adj" fmla="val 6250"/>
                </a:avLst>
              </a:prstGeom>
              <a:solidFill>
                <a:srgbClr val="00685D"/>
              </a:solidFill>
              <a:ln w="12700" cap="flat">
                <a:noFill/>
                <a:miter lim="400000"/>
              </a:ln>
              <a:effectLst/>
            </p:spPr>
            <p:txBody>
              <a:bodyPr wrap="square" lIns="121919" tIns="121919" rIns="121919" bIns="121919" numCol="1" anchor="ctr">
                <a:noAutofit/>
              </a:bodyPr>
              <a:lstStyle/>
              <a:p>
                <a:pPr lvl="0" algn="l" defTabSz="1826762">
                  <a:defRPr sz="3600">
                    <a:solidFill>
                      <a:srgbClr val="FFFFFF"/>
                    </a:solidFill>
                    <a:latin typeface="Arial"/>
                    <a:ea typeface="Arial"/>
                    <a:cs typeface="Arial"/>
                    <a:sym typeface="Arial"/>
                  </a:defRPr>
                </a:pPr>
              </a:p>
            </p:txBody>
          </p:sp>
        </p:grpSp>
      </p:grpSp>
      <p:sp>
        <p:nvSpPr>
          <p:cNvPr id="455" name="Shape 455"/>
          <p:cNvSpPr/>
          <p:nvPr/>
        </p:nvSpPr>
        <p:spPr>
          <a:xfrm>
            <a:off x="19338430" y="5604658"/>
            <a:ext cx="4614417" cy="2118644"/>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l" defTabSz="914400">
              <a:defRPr b="1" sz="3600">
                <a:solidFill>
                  <a:srgbClr val="007CA2"/>
                </a:solidFill>
                <a:latin typeface="Arial"/>
                <a:ea typeface="Arial"/>
                <a:cs typeface="Arial"/>
                <a:sym typeface="Arial"/>
              </a:defRPr>
            </a:lvl1pPr>
          </a:lstStyle>
          <a:p>
            <a:pPr lvl="0">
              <a:defRPr b="0" sz="1800">
                <a:solidFill>
                  <a:srgbClr val="000000"/>
                </a:solidFill>
              </a:defRPr>
            </a:pPr>
            <a:r>
              <a:rPr b="1" sz="3600">
                <a:solidFill>
                  <a:srgbClr val="007CA2"/>
                </a:solidFill>
              </a:rPr>
              <a:t>The exponential increase in business expectations is unsustainable for IT</a:t>
            </a:r>
          </a:p>
        </p:txBody>
      </p:sp>
      <p:sp>
        <p:nvSpPr>
          <p:cNvPr id="456" name="Shape 456"/>
          <p:cNvSpPr/>
          <p:nvPr/>
        </p:nvSpPr>
        <p:spPr>
          <a:xfrm>
            <a:off x="14476355" y="7490007"/>
            <a:ext cx="3796963" cy="1183360"/>
          </a:xfrm>
          <a:prstGeom prst="rect">
            <a:avLst/>
          </a:prstGeom>
          <a:ln w="12700">
            <a:miter lim="400000"/>
          </a:ln>
          <a:extLst>
            <a:ext uri="{C572A759-6A51-4108-AA02-DFA0A04FC94B}">
              <ma14:wrappingTextBoxFlag xmlns:ma14="http://schemas.microsoft.com/office/mac/drawingml/2011/main" val="1"/>
            </a:ext>
          </a:extLst>
        </p:spPr>
        <p:txBody>
          <a:bodyPr lIns="91418" tIns="91418" rIns="91418" bIns="91418">
            <a:spAutoFit/>
          </a:bodyPr>
          <a:lstStyle/>
          <a:p>
            <a:pPr lvl="0" defTabSz="914400">
              <a:lnSpc>
                <a:spcPts val="4000"/>
              </a:lnSpc>
              <a:defRPr sz="1800"/>
            </a:pPr>
            <a:r>
              <a:rPr b="1" sz="3200">
                <a:latin typeface="Arial"/>
                <a:ea typeface="Arial"/>
                <a:cs typeface="Arial"/>
                <a:sym typeface="Arial"/>
              </a:rPr>
              <a:t>Millions of Apps</a:t>
            </a:r>
            <a:endParaRPr b="1" sz="3200">
              <a:latin typeface="Arial"/>
              <a:ea typeface="Arial"/>
              <a:cs typeface="Arial"/>
              <a:sym typeface="Arial"/>
            </a:endParaRPr>
          </a:p>
          <a:p>
            <a:pPr lvl="0" defTabSz="914400">
              <a:lnSpc>
                <a:spcPts val="4000"/>
              </a:lnSpc>
              <a:defRPr sz="1800"/>
            </a:pPr>
            <a:r>
              <a:rPr b="1" sz="3200">
                <a:latin typeface="Arial"/>
                <a:ea typeface="Arial"/>
                <a:cs typeface="Arial"/>
                <a:sym typeface="Arial"/>
              </a:rPr>
              <a:t>Billions of Users</a:t>
            </a:r>
          </a:p>
        </p:txBody>
      </p:sp>
      <p:sp>
        <p:nvSpPr>
          <p:cNvPr id="457" name="Shape 457"/>
          <p:cNvSpPr/>
          <p:nvPr/>
        </p:nvSpPr>
        <p:spPr>
          <a:xfrm>
            <a:off x="681367" y="11766866"/>
            <a:ext cx="12613145" cy="589469"/>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p>
            <a:pPr lvl="0" algn="l" defTabSz="914400">
              <a:defRPr sz="1800"/>
            </a:pPr>
            <a:r>
              <a:rPr sz="2400">
                <a:solidFill>
                  <a:srgbClr val="00685D"/>
                </a:solidFill>
                <a:latin typeface="Arial"/>
                <a:ea typeface="Arial"/>
                <a:cs typeface="Arial"/>
                <a:sym typeface="Arial"/>
              </a:rPr>
              <a:t>* Source: Gartner, 2013: </a:t>
            </a:r>
            <a:r>
              <a:rPr i="1" sz="2400">
                <a:solidFill>
                  <a:srgbClr val="00685D"/>
                </a:solidFill>
                <a:latin typeface="Arial"/>
                <a:ea typeface="Arial"/>
                <a:cs typeface="Arial"/>
                <a:sym typeface="Arial"/>
              </a:rPr>
              <a:t>“Hunting and Harvesting in a Digital World: The 2013 CIO Agenda”</a:t>
            </a:r>
          </a:p>
        </p:txBody>
      </p:sp>
      <p:grpSp>
        <p:nvGrpSpPr>
          <p:cNvPr id="460" name="Group 460"/>
          <p:cNvGrpSpPr/>
          <p:nvPr/>
        </p:nvGrpSpPr>
        <p:grpSpPr>
          <a:xfrm>
            <a:off x="3703458" y="9655884"/>
            <a:ext cx="16453215" cy="2348817"/>
            <a:chOff x="0" y="0"/>
            <a:chExt cx="16453214" cy="2348816"/>
          </a:xfrm>
        </p:grpSpPr>
        <p:sp>
          <p:nvSpPr>
            <p:cNvPr id="458" name="Shape 458"/>
            <p:cNvSpPr/>
            <p:nvPr/>
          </p:nvSpPr>
          <p:spPr>
            <a:xfrm>
              <a:off x="0" y="0"/>
              <a:ext cx="16453215" cy="2348817"/>
            </a:xfrm>
            <a:prstGeom prst="rightArrow">
              <a:avLst>
                <a:gd name="adj1" fmla="val 50000"/>
                <a:gd name="adj2" fmla="val 18750"/>
              </a:avLst>
            </a:prstGeom>
            <a:solidFill>
              <a:srgbClr val="00685D"/>
            </a:solidFill>
            <a:ln w="50800" cap="flat">
              <a:solidFill>
                <a:srgbClr val="FFFFFF"/>
              </a:solidFill>
              <a:prstDash val="solid"/>
              <a:round/>
            </a:ln>
            <a:effectLst>
              <a:outerShdw sx="100000" sy="100000" kx="0" ky="0" algn="b" rotWithShape="0" blurRad="774700" dist="635000" dir="5400000">
                <a:srgbClr val="000000">
                  <a:alpha val="31000"/>
                </a:srgbClr>
              </a:outerShdw>
            </a:effectLst>
          </p:spPr>
          <p:txBody>
            <a:bodyPr wrap="square" lIns="121919" tIns="121919" rIns="121919" bIns="121919" numCol="1" anchor="ctr">
              <a:noAutofit/>
            </a:bodyPr>
            <a:lstStyle/>
            <a:p>
              <a:pPr lvl="0" defTabSz="914400">
                <a:defRPr b="1" sz="3600">
                  <a:solidFill>
                    <a:srgbClr val="FFFFFF"/>
                  </a:solidFill>
                  <a:effectLst>
                    <a:outerShdw sx="100000" sy="100000" kx="0" ky="0" algn="b" rotWithShape="0" blurRad="63500" dist="0" dir="0">
                      <a:srgbClr val="000000">
                        <a:alpha val="40000"/>
                      </a:srgbClr>
                    </a:outerShdw>
                  </a:effectLst>
                  <a:latin typeface="Arial"/>
                  <a:ea typeface="Arial"/>
                  <a:cs typeface="Arial"/>
                  <a:sym typeface="Arial"/>
                </a:defRPr>
              </a:pPr>
            </a:p>
          </p:txBody>
        </p:sp>
        <p:sp>
          <p:nvSpPr>
            <p:cNvPr id="459" name="Shape 459"/>
            <p:cNvSpPr/>
            <p:nvPr/>
          </p:nvSpPr>
          <p:spPr>
            <a:xfrm>
              <a:off x="5450006" y="915187"/>
              <a:ext cx="4965999" cy="5184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defTabSz="914400">
                <a:defRPr b="1" sz="3600">
                  <a:solidFill>
                    <a:srgbClr val="FFFFFF"/>
                  </a:solidFill>
                  <a:effectLst>
                    <a:outerShdw sx="100000" sy="100000" kx="0" ky="0" algn="b" rotWithShape="0" blurRad="63500" dist="0" dir="0">
                      <a:srgbClr val="000000">
                        <a:alpha val="40000"/>
                      </a:srgbClr>
                    </a:outerShdw>
                  </a:effectLst>
                  <a:latin typeface="Arial"/>
                  <a:ea typeface="Arial"/>
                  <a:cs typeface="Arial"/>
                  <a:sym typeface="Arial"/>
                </a:defRPr>
              </a:lvl1pPr>
            </a:lstStyle>
            <a:p>
              <a:pPr lvl="0">
                <a:defRPr b="0" sz="1800">
                  <a:solidFill>
                    <a:srgbClr val="000000"/>
                  </a:solidFill>
                  <a:effectLst/>
                </a:defRPr>
              </a:pPr>
              <a:r>
                <a:rPr b="1" sz="3600">
                  <a:solidFill>
                    <a:srgbClr val="FFFFFF"/>
                  </a:solidFill>
                  <a:effectLst>
                    <a:outerShdw sx="100000" sy="100000" kx="0" ky="0" algn="b" rotWithShape="0" blurRad="63500" dist="0" dir="0">
                      <a:srgbClr val="000000">
                        <a:alpha val="40000"/>
                      </a:srgbClr>
                    </a:outerShdw>
                  </a:effectLst>
                </a:rPr>
                <a:t>$	 $	 $	 $	 $	 $</a:t>
              </a:r>
            </a:p>
          </p:txBody>
        </p:sp>
      </p:grpSp>
      <p:sp>
        <p:nvSpPr>
          <p:cNvPr id="461" name="Shape 461"/>
          <p:cNvSpPr/>
          <p:nvPr/>
        </p:nvSpPr>
        <p:spPr>
          <a:xfrm>
            <a:off x="-1" y="9430196"/>
            <a:ext cx="3251207" cy="92650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defTabSz="1826762">
              <a:defRPr b="1" sz="3200">
                <a:solidFill>
                  <a:srgbClr val="FF6600"/>
                </a:solidFill>
                <a:latin typeface="Arial"/>
                <a:ea typeface="Arial"/>
                <a:cs typeface="Arial"/>
                <a:sym typeface="Arial"/>
              </a:defRPr>
            </a:lvl1pPr>
          </a:lstStyle>
          <a:p>
            <a:pPr lvl="0">
              <a:defRPr b="0" sz="1800">
                <a:solidFill>
                  <a:srgbClr val="000000"/>
                </a:solidFill>
              </a:defRPr>
            </a:pPr>
            <a:r>
              <a:rPr b="1" sz="3200">
                <a:solidFill>
                  <a:srgbClr val="FF6600"/>
                </a:solidFill>
              </a:rPr>
              <a:t>Ability of IT to Deliver S/W</a:t>
            </a:r>
          </a:p>
        </p:txBody>
      </p:sp>
      <p:sp>
        <p:nvSpPr>
          <p:cNvPr id="462" name="Shape 462"/>
          <p:cNvSpPr/>
          <p:nvPr/>
        </p:nvSpPr>
        <p:spPr>
          <a:xfrm>
            <a:off x="720917" y="10536663"/>
            <a:ext cx="2530286" cy="92650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defTabSz="1826762">
              <a:defRPr b="1" sz="3200">
                <a:solidFill>
                  <a:srgbClr val="00685D"/>
                </a:solidFill>
                <a:latin typeface="Arial"/>
                <a:ea typeface="Arial"/>
                <a:cs typeface="Arial"/>
                <a:sym typeface="Arial"/>
              </a:defRPr>
            </a:lvl1pPr>
          </a:lstStyle>
          <a:p>
            <a:pPr lvl="0">
              <a:defRPr b="0" sz="1800">
                <a:solidFill>
                  <a:srgbClr val="000000"/>
                </a:solidFill>
              </a:defRPr>
            </a:pPr>
            <a:r>
              <a:rPr b="1" sz="3200">
                <a:solidFill>
                  <a:srgbClr val="00685D"/>
                </a:solidFill>
              </a:rPr>
              <a:t>Steady IT Budgets*</a:t>
            </a:r>
          </a:p>
        </p:txBody>
      </p:sp>
      <p:sp>
        <p:nvSpPr>
          <p:cNvPr id="463" name="Shape 463"/>
          <p:cNvSpPr/>
          <p:nvPr/>
        </p:nvSpPr>
        <p:spPr>
          <a:xfrm>
            <a:off x="495204" y="8085870"/>
            <a:ext cx="2755999" cy="92650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defTabSz="1826762">
              <a:defRPr b="1" sz="3200">
                <a:solidFill>
                  <a:srgbClr val="8C2F0A"/>
                </a:solidFill>
                <a:latin typeface="Arial"/>
                <a:ea typeface="Arial"/>
                <a:cs typeface="Arial"/>
                <a:sym typeface="Arial"/>
              </a:defRPr>
            </a:lvl1pPr>
          </a:lstStyle>
          <a:p>
            <a:pPr lvl="0">
              <a:defRPr b="0" sz="1800">
                <a:solidFill>
                  <a:srgbClr val="000000"/>
                </a:solidFill>
              </a:defRPr>
            </a:pPr>
            <a:r>
              <a:rPr b="1" sz="3200">
                <a:solidFill>
                  <a:srgbClr val="8C2F0A"/>
                </a:solidFill>
              </a:rPr>
              <a:t>Business Expectations</a:t>
            </a:r>
          </a:p>
        </p:txBody>
      </p:sp>
      <p:sp>
        <p:nvSpPr>
          <p:cNvPr id="464" name="Shape 464"/>
          <p:cNvSpPr/>
          <p:nvPr/>
        </p:nvSpPr>
        <p:spPr>
          <a:xfrm>
            <a:off x="11149422" y="467912"/>
            <a:ext cx="13009500"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cap="small">
                <a:solidFill>
                  <a:srgbClr val="53585F"/>
                </a:solidFill>
              </a:defRPr>
            </a:lvl1pPr>
          </a:lstStyle>
          <a:p>
            <a:pPr lvl="0">
              <a:defRPr cap="none" sz="1800">
                <a:solidFill>
                  <a:srgbClr val="000000"/>
                </a:solidFill>
              </a:defRPr>
            </a:pPr>
            <a:r>
              <a:rPr cap="small" sz="5000">
                <a:solidFill>
                  <a:srgbClr val="53585F"/>
                </a:solidFill>
              </a:rPr>
              <a:t>Business Expectations Exceed IT Capabilities</a:t>
            </a:r>
          </a:p>
        </p:txBody>
      </p:sp>
      <p:sp>
        <p:nvSpPr>
          <p:cNvPr id="465" name="Shape 465"/>
          <p:cNvSpPr/>
          <p:nvPr/>
        </p:nvSpPr>
        <p:spPr>
          <a:xfrm>
            <a:off x="17535047" y="1216624"/>
            <a:ext cx="659589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b="1" cap="small" sz="2500">
                <a:solidFill>
                  <a:srgbClr val="53585F"/>
                </a:solidFill>
                <a:latin typeface="Helvetica"/>
                <a:ea typeface="Helvetica"/>
                <a:cs typeface="Helvetica"/>
                <a:sym typeface="Helvetica"/>
              </a:defRPr>
            </a:lvl1pPr>
          </a:lstStyle>
          <a:p>
            <a:pPr lvl="0">
              <a:defRPr b="0" cap="none" sz="1800">
                <a:solidFill>
                  <a:srgbClr val="000000"/>
                </a:solidFill>
              </a:defRPr>
            </a:pPr>
            <a:r>
              <a:rPr b="1" cap="small" sz="2500">
                <a:solidFill>
                  <a:srgbClr val="53585F"/>
                </a:solidFill>
              </a:rPr>
              <a:t>The Unsustainable Path for Traditional IT</a:t>
            </a:r>
          </a:p>
        </p:txBody>
      </p:sp>
      <p:sp>
        <p:nvSpPr>
          <p:cNvPr id="466" name="Shape 466"/>
          <p:cNvSpPr/>
          <p:nvPr/>
        </p:nvSpPr>
        <p:spPr>
          <a:xfrm>
            <a:off x="3703458" y="9252346"/>
            <a:ext cx="16453215" cy="1935541"/>
          </a:xfrm>
          <a:prstGeom prst="rightArrow">
            <a:avLst>
              <a:gd name="adj1" fmla="val 50000"/>
              <a:gd name="adj2" fmla="val 22754"/>
            </a:avLst>
          </a:prstGeom>
          <a:solidFill>
            <a:srgbClr val="F16F3B"/>
          </a:solidFill>
          <a:ln w="50800">
            <a:solidFill>
              <a:srgbClr val="FFFFFF"/>
            </a:solidFill>
            <a:round/>
          </a:ln>
          <a:effectLst>
            <a:outerShdw sx="100000" sy="100000" kx="0" ky="0" algn="b" rotWithShape="0" blurRad="774700" dist="635000" dir="5400000">
              <a:srgbClr val="000000">
                <a:alpha val="31000"/>
              </a:srgbClr>
            </a:outerShdw>
          </a:effectLst>
        </p:spPr>
        <p:txBody>
          <a:bodyPr lIns="121919" tIns="121919" rIns="121919" bIns="121919" anchor="ctr"/>
          <a:lstStyle/>
          <a:p>
            <a:pPr lvl="0" defTabSz="914400">
              <a:defRPr b="1" sz="3600">
                <a:solidFill>
                  <a:srgbClr val="FFFFFF"/>
                </a:solidFill>
                <a:effectLst>
                  <a:outerShdw sx="100000" sy="100000" kx="0" ky="0" algn="b" rotWithShape="0" blurRad="63500" dist="0" dir="0">
                    <a:srgbClr val="000000">
                      <a:alpha val="40000"/>
                    </a:srgbClr>
                  </a:outerShdw>
                </a:effectLst>
                <a:latin typeface="Arial"/>
                <a:ea typeface="Arial"/>
                <a:cs typeface="Arial"/>
                <a:sym typeface="Arial"/>
              </a:defRPr>
            </a:pPr>
          </a:p>
        </p:txBody>
      </p:sp>
    </p:spTree>
  </p:cSld>
  <p:clrMapOvr>
    <a:masterClrMapping/>
  </p:clrMapOvr>
  <p:transition spd="med"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8" presetID="2" grpId="1" fill="hold">
                                  <p:stCondLst>
                                    <p:cond delay="0"/>
                                  </p:stCondLst>
                                  <p:iterate type="el" backwards="0">
                                    <p:tmAbs val="0"/>
                                  </p:iterate>
                                  <p:childTnLst>
                                    <p:set>
                                      <p:cBhvr>
                                        <p:cTn id="6" fill="hold"/>
                                        <p:tgtEl>
                                          <p:spTgt spid="463"/>
                                        </p:tgtEl>
                                        <p:attrNameLst>
                                          <p:attrName>style.visibility</p:attrName>
                                        </p:attrNameLst>
                                      </p:cBhvr>
                                      <p:to>
                                        <p:strVal val="visible"/>
                                      </p:to>
                                    </p:set>
                                    <p:anim calcmode="lin" valueType="num">
                                      <p:cBhvr>
                                        <p:cTn id="7" dur="500" fill="hold"/>
                                        <p:tgtEl>
                                          <p:spTgt spid="463"/>
                                        </p:tgtEl>
                                        <p:attrNameLst>
                                          <p:attrName>ppt_x</p:attrName>
                                        </p:attrNameLst>
                                      </p:cBhvr>
                                      <p:tavLst>
                                        <p:tav tm="0">
                                          <p:val>
                                            <p:strVal val="0-#ppt_w/2"/>
                                          </p:val>
                                        </p:tav>
                                        <p:tav tm="100000">
                                          <p:val>
                                            <p:strVal val="#ppt_x"/>
                                          </p:val>
                                        </p:tav>
                                      </p:tavLst>
                                    </p:anim>
                                    <p:anim calcmode="lin" valueType="num">
                                      <p:cBhvr>
                                        <p:cTn id="8" dur="500" fill="hold"/>
                                        <p:tgtEl>
                                          <p:spTgt spid="46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nodeType="afterEffect" presetClass="entr" presetSubtype="8" presetID="22" grpId="2" fill="hold">
                                  <p:stCondLst>
                                    <p:cond delay="0"/>
                                  </p:stCondLst>
                                  <p:iterate type="el" backwards="0">
                                    <p:tmAbs val="0"/>
                                  </p:iterate>
                                  <p:childTnLst>
                                    <p:set>
                                      <p:cBhvr>
                                        <p:cTn id="11" fill="hold"/>
                                        <p:tgtEl>
                                          <p:spTgt spid="441"/>
                                        </p:tgtEl>
                                        <p:attrNameLst>
                                          <p:attrName>style.visibility</p:attrName>
                                        </p:attrNameLst>
                                      </p:cBhvr>
                                      <p:to>
                                        <p:strVal val="visible"/>
                                      </p:to>
                                    </p:set>
                                    <p:animEffect filter="wipe(left)" transition="in">
                                      <p:cBhvr>
                                        <p:cTn id="12" dur="1000"/>
                                        <p:tgtEl>
                                          <p:spTgt spid="441"/>
                                        </p:tgtEl>
                                      </p:cBhvr>
                                    </p:animEffect>
                                  </p:childTnLst>
                                </p:cTn>
                              </p:par>
                            </p:childTnLst>
                          </p:cTn>
                        </p:par>
                      </p:childTnLst>
                    </p:cTn>
                  </p:par>
                  <p:par>
                    <p:cTn id="13" fill="hold">
                      <p:stCondLst>
                        <p:cond delay="indefinite"/>
                      </p:stCondLst>
                      <p:childTnLst>
                        <p:par>
                          <p:cTn id="14" fill="hold">
                            <p:stCondLst>
                              <p:cond delay="0"/>
                            </p:stCondLst>
                            <p:childTnLst>
                              <p:par>
                                <p:cTn id="15" nodeType="clickEffect" presetClass="entr" presetSubtype="8" presetID="22" grpId="3" fill="hold">
                                  <p:stCondLst>
                                    <p:cond delay="0"/>
                                  </p:stCondLst>
                                  <p:iterate type="el" backwards="0">
                                    <p:tmAbs val="0"/>
                                  </p:iterate>
                                  <p:childTnLst>
                                    <p:set>
                                      <p:cBhvr>
                                        <p:cTn id="16" fill="hold"/>
                                        <p:tgtEl>
                                          <p:spTgt spid="460"/>
                                        </p:tgtEl>
                                        <p:attrNameLst>
                                          <p:attrName>style.visibility</p:attrName>
                                        </p:attrNameLst>
                                      </p:cBhvr>
                                      <p:to>
                                        <p:strVal val="visible"/>
                                      </p:to>
                                    </p:set>
                                    <p:animEffect filter="wipe(left)" transition="in">
                                      <p:cBhvr>
                                        <p:cTn id="17" dur="500"/>
                                        <p:tgtEl>
                                          <p:spTgt spid="460"/>
                                        </p:tgtEl>
                                      </p:cBhvr>
                                    </p:animEffect>
                                  </p:childTnLst>
                                </p:cTn>
                              </p:par>
                            </p:childTnLst>
                          </p:cTn>
                        </p:par>
                        <p:par>
                          <p:cTn id="18" fill="hold">
                            <p:stCondLst>
                              <p:cond delay="500"/>
                            </p:stCondLst>
                            <p:childTnLst>
                              <p:par>
                                <p:cTn id="19" nodeType="afterEffect" presetClass="entr" presetSubtype="0" presetID="1" grpId="4" fill="hold">
                                  <p:stCondLst>
                                    <p:cond delay="0"/>
                                  </p:stCondLst>
                                  <p:iterate type="el" backwards="0">
                                    <p:tmAbs val="0"/>
                                  </p:iterate>
                                  <p:childTnLst>
                                    <p:set>
                                      <p:cBhvr>
                                        <p:cTn id="20" fill="hold"/>
                                        <p:tgtEl>
                                          <p:spTgt spid="46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nodeType="clickEffect" presetClass="entr" presetSubtype="8" presetID="2" grpId="5" fill="hold">
                                  <p:stCondLst>
                                    <p:cond delay="0"/>
                                  </p:stCondLst>
                                  <p:iterate type="el" backwards="0">
                                    <p:tmAbs val="0"/>
                                  </p:iterate>
                                  <p:childTnLst>
                                    <p:set>
                                      <p:cBhvr>
                                        <p:cTn id="24" fill="hold"/>
                                        <p:tgtEl>
                                          <p:spTgt spid="461"/>
                                        </p:tgtEl>
                                        <p:attrNameLst>
                                          <p:attrName>style.visibility</p:attrName>
                                        </p:attrNameLst>
                                      </p:cBhvr>
                                      <p:to>
                                        <p:strVal val="visible"/>
                                      </p:to>
                                    </p:set>
                                    <p:anim calcmode="lin" valueType="num">
                                      <p:cBhvr>
                                        <p:cTn id="25" dur="500" fill="hold"/>
                                        <p:tgtEl>
                                          <p:spTgt spid="461"/>
                                        </p:tgtEl>
                                        <p:attrNameLst>
                                          <p:attrName>ppt_x</p:attrName>
                                        </p:attrNameLst>
                                      </p:cBhvr>
                                      <p:tavLst>
                                        <p:tav tm="0">
                                          <p:val>
                                            <p:strVal val="0-#ppt_w/2"/>
                                          </p:val>
                                        </p:tav>
                                        <p:tav tm="100000">
                                          <p:val>
                                            <p:strVal val="#ppt_x"/>
                                          </p:val>
                                        </p:tav>
                                      </p:tavLst>
                                    </p:anim>
                                    <p:anim calcmode="lin" valueType="num">
                                      <p:cBhvr>
                                        <p:cTn id="26" dur="500" fill="hold"/>
                                        <p:tgtEl>
                                          <p:spTgt spid="461"/>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nodeType="afterEffect" presetClass="entr" presetSubtype="8" presetID="22" grpId="6" fill="hold">
                                  <p:stCondLst>
                                    <p:cond delay="0"/>
                                  </p:stCondLst>
                                  <p:iterate type="el" backwards="0">
                                    <p:tmAbs val="0"/>
                                  </p:iterate>
                                  <p:childTnLst>
                                    <p:set>
                                      <p:cBhvr>
                                        <p:cTn id="29" fill="hold"/>
                                        <p:tgtEl>
                                          <p:spTgt spid="466"/>
                                        </p:tgtEl>
                                        <p:attrNameLst>
                                          <p:attrName>style.visibility</p:attrName>
                                        </p:attrNameLst>
                                      </p:cBhvr>
                                      <p:to>
                                        <p:strVal val="visible"/>
                                      </p:to>
                                    </p:set>
                                    <p:animEffect filter="wipe(left)" transition="in">
                                      <p:cBhvr>
                                        <p:cTn id="30" dur="750"/>
                                        <p:tgtEl>
                                          <p:spTgt spid="466"/>
                                        </p:tgtEl>
                                      </p:cBhvr>
                                    </p:animEffect>
                                  </p:childTnLst>
                                </p:cTn>
                              </p:par>
                            </p:childTnLst>
                          </p:cTn>
                        </p:par>
                        <p:par>
                          <p:cTn id="31" fill="hold">
                            <p:stCondLst>
                              <p:cond delay="1250"/>
                            </p:stCondLst>
                            <p:childTnLst>
                              <p:par>
                                <p:cTn id="32" nodeType="afterEffect" presetClass="entr" presetSubtype="8" presetID="22" grpId="7" fill="hold">
                                  <p:stCondLst>
                                    <p:cond delay="500"/>
                                  </p:stCondLst>
                                  <p:iterate type="el" backwards="0">
                                    <p:tmAbs val="0"/>
                                  </p:iterate>
                                  <p:childTnLst>
                                    <p:set>
                                      <p:cBhvr>
                                        <p:cTn id="33" fill="hold"/>
                                        <p:tgtEl>
                                          <p:spTgt spid="440"/>
                                        </p:tgtEl>
                                        <p:attrNameLst>
                                          <p:attrName>style.visibility</p:attrName>
                                        </p:attrNameLst>
                                      </p:cBhvr>
                                      <p:to>
                                        <p:strVal val="visible"/>
                                      </p:to>
                                    </p:set>
                                    <p:animEffect filter="wipe(left)" transition="in">
                                      <p:cBhvr>
                                        <p:cTn id="34" dur="500"/>
                                        <p:tgtEl>
                                          <p:spTgt spid="440"/>
                                        </p:tgtEl>
                                      </p:cBhvr>
                                    </p:animEffect>
                                  </p:childTnLst>
                                </p:cTn>
                              </p:par>
                            </p:childTnLst>
                          </p:cTn>
                        </p:par>
                        <p:par>
                          <p:cTn id="35" fill="hold">
                            <p:stCondLst>
                              <p:cond delay="2250"/>
                            </p:stCondLst>
                            <p:childTnLst>
                              <p:par>
                                <p:cTn id="36" nodeType="afterEffect" presetClass="entr" presetSubtype="0" presetID="10" grpId="8" fill="hold">
                                  <p:stCondLst>
                                    <p:cond delay="500"/>
                                  </p:stCondLst>
                                  <p:iterate type="el" backwards="0">
                                    <p:tmAbs val="0"/>
                                  </p:iterate>
                                  <p:childTnLst>
                                    <p:set>
                                      <p:cBhvr>
                                        <p:cTn id="37" fill="hold"/>
                                        <p:tgtEl>
                                          <p:spTgt spid="456"/>
                                        </p:tgtEl>
                                        <p:attrNameLst>
                                          <p:attrName>style.visibility</p:attrName>
                                        </p:attrNameLst>
                                      </p:cBhvr>
                                      <p:to>
                                        <p:strVal val="visible"/>
                                      </p:to>
                                    </p:set>
                                    <p:animEffect filter="fade" transition="in">
                                      <p:cBhvr>
                                        <p:cTn id="38" dur="500"/>
                                        <p:tgtEl>
                                          <p:spTgt spid="456"/>
                                        </p:tgtEl>
                                      </p:cBhvr>
                                    </p:animEffect>
                                  </p:childTnLst>
                                </p:cTn>
                              </p:par>
                            </p:childTnLst>
                          </p:cTn>
                        </p:par>
                      </p:childTnLst>
                    </p:cTn>
                  </p:par>
                  <p:par>
                    <p:cTn id="39" fill="hold">
                      <p:stCondLst>
                        <p:cond delay="indefinite"/>
                      </p:stCondLst>
                      <p:childTnLst>
                        <p:par>
                          <p:cTn id="40" fill="hold">
                            <p:stCondLst>
                              <p:cond delay="0"/>
                            </p:stCondLst>
                            <p:childTnLst>
                              <p:par>
                                <p:cTn id="41" nodeType="clickEffect" presetClass="entr" presetSubtype="8" presetID="2" grpId="9" fill="hold">
                                  <p:stCondLst>
                                    <p:cond delay="0"/>
                                  </p:stCondLst>
                                  <p:iterate type="el" backwards="0">
                                    <p:tmAbs val="0"/>
                                  </p:iterate>
                                  <p:childTnLst>
                                    <p:set>
                                      <p:cBhvr>
                                        <p:cTn id="42" fill="hold"/>
                                        <p:tgtEl>
                                          <p:spTgt spid="455"/>
                                        </p:tgtEl>
                                        <p:attrNameLst>
                                          <p:attrName>style.visibility</p:attrName>
                                        </p:attrNameLst>
                                      </p:cBhvr>
                                      <p:to>
                                        <p:strVal val="visible"/>
                                      </p:to>
                                    </p:set>
                                    <p:anim calcmode="lin" valueType="num">
                                      <p:cBhvr>
                                        <p:cTn id="43" dur="500" fill="hold"/>
                                        <p:tgtEl>
                                          <p:spTgt spid="455"/>
                                        </p:tgtEl>
                                        <p:attrNameLst>
                                          <p:attrName>ppt_x</p:attrName>
                                        </p:attrNameLst>
                                      </p:cBhvr>
                                      <p:tavLst>
                                        <p:tav tm="0">
                                          <p:val>
                                            <p:strVal val="0-#ppt_w/2"/>
                                          </p:val>
                                        </p:tav>
                                        <p:tav tm="100000">
                                          <p:val>
                                            <p:strVal val="#ppt_x"/>
                                          </p:val>
                                        </p:tav>
                                      </p:tavLst>
                                    </p:anim>
                                    <p:anim calcmode="lin" valueType="num">
                                      <p:cBhvr>
                                        <p:cTn id="44" dur="500" fill="hold"/>
                                        <p:tgtEl>
                                          <p:spTgt spid="4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40" grpId="7"/>
      <p:bldP build="whole" bldLvl="1" animBg="1" rev="0" advAuto="0" spid="460" grpId="3"/>
      <p:bldP build="whole" bldLvl="1" animBg="1" rev="0" advAuto="0" spid="461" grpId="5"/>
      <p:bldP build="whole" bldLvl="1" animBg="1" rev="0" advAuto="0" spid="466" grpId="6"/>
      <p:bldP build="whole" bldLvl="1" animBg="1" rev="0" advAuto="0" spid="456" grpId="8"/>
      <p:bldP build="whole" bldLvl="1" animBg="1" rev="0" advAuto="0" spid="463" grpId="1"/>
      <p:bldP build="whole" bldLvl="1" animBg="1" rev="0" advAuto="0" spid="462" grpId="4"/>
      <p:bldP build="whole" bldLvl="1" animBg="1" rev="0" advAuto="0" spid="455" grpId="9"/>
      <p:bldP build="whole" bldLvl="1" animBg="1" rev="0" advAuto="0" spid="441" grpId="2"/>
    </p:bldLst>
  </p:timing>
</p:sld>
</file>

<file path=ppt/theme/_rels/theme1.xml.rels><?xml version="1.0" encoding="UTF-8" standalone="yes"?><Relationships xmlns="http://schemas.openxmlformats.org/package/2006/relationships"><Relationship Id="rId1" Type="http://schemas.openxmlformats.org/officeDocument/2006/relationships/image" Target="../media/image2.png"/></Relationships>

</file>

<file path=ppt/theme/_rels/theme2.xml.rels><?xml version="1.0" encoding="UTF-8" standalone="yes"?><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1"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1"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1"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1"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